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5"/>
  </p:notesMasterIdLst>
  <p:sldIdLst>
    <p:sldId id="256" r:id="rId2"/>
    <p:sldId id="258" r:id="rId3"/>
    <p:sldId id="283" r:id="rId4"/>
    <p:sldId id="298" r:id="rId5"/>
    <p:sldId id="260" r:id="rId6"/>
    <p:sldId id="259" r:id="rId7"/>
    <p:sldId id="264" r:id="rId8"/>
    <p:sldId id="299" r:id="rId9"/>
    <p:sldId id="306" r:id="rId10"/>
    <p:sldId id="307" r:id="rId11"/>
    <p:sldId id="300" r:id="rId12"/>
    <p:sldId id="308" r:id="rId13"/>
    <p:sldId id="309" r:id="rId14"/>
    <p:sldId id="310" r:id="rId15"/>
    <p:sldId id="311" r:id="rId16"/>
    <p:sldId id="301" r:id="rId17"/>
    <p:sldId id="27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1" r:id="rId27"/>
    <p:sldId id="303" r:id="rId28"/>
    <p:sldId id="338" r:id="rId29"/>
    <p:sldId id="320" r:id="rId30"/>
    <p:sldId id="322" r:id="rId31"/>
    <p:sldId id="323" r:id="rId32"/>
    <p:sldId id="324" r:id="rId33"/>
    <p:sldId id="337" r:id="rId34"/>
    <p:sldId id="325" r:id="rId35"/>
    <p:sldId id="326" r:id="rId36"/>
    <p:sldId id="327" r:id="rId37"/>
    <p:sldId id="328" r:id="rId38"/>
    <p:sldId id="329" r:id="rId39"/>
    <p:sldId id="330" r:id="rId40"/>
    <p:sldId id="333" r:id="rId41"/>
    <p:sldId id="334" r:id="rId42"/>
    <p:sldId id="331" r:id="rId43"/>
    <p:sldId id="332" r:id="rId44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6"/>
      <p:bold r:id="rId47"/>
      <p:italic r:id="rId48"/>
      <p:boldItalic r:id="rId49"/>
    </p:embeddedFont>
    <p:embeddedFont>
      <p:font typeface="Barlow Light" panose="00000400000000000000" pitchFamily="2" charset="0"/>
      <p:regular r:id="rId50"/>
      <p:bold r:id="rId51"/>
      <p:italic r:id="rId52"/>
      <p:boldItalic r:id="rId53"/>
    </p:embeddedFont>
    <p:embeddedFont>
      <p:font typeface="Barlow SemiBold" panose="00000700000000000000" pitchFamily="2" charset="0"/>
      <p:regular r:id="rId54"/>
      <p:bold r:id="rId55"/>
      <p:italic r:id="rId56"/>
      <p:bold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Raleway" pitchFamily="2" charset="0"/>
      <p:regular r:id="rId66"/>
      <p:bold r:id="rId67"/>
      <p:italic r:id="rId68"/>
      <p:boldItalic r:id="rId69"/>
    </p:embeddedFont>
    <p:embeddedFont>
      <p:font typeface="Raleway Thin" pitchFamily="2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kman A." initials="LA" lastIdx="2" clrIdx="0">
    <p:extLst>
      <p:ext uri="{19B8F6BF-5375-455C-9EA6-DF929625EA0E}">
        <p15:presenceInfo xmlns:p15="http://schemas.microsoft.com/office/powerpoint/2012/main" userId="Lokman A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2D21"/>
    <a:srgbClr val="00B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21" autoAdjust="0"/>
    <p:restoredTop sz="96684" autoAdjust="0"/>
  </p:normalViewPr>
  <p:slideViewPr>
    <p:cSldViewPr snapToGrid="0">
      <p:cViewPr varScale="1">
        <p:scale>
          <a:sx n="158" d="100"/>
          <a:sy n="158" d="100"/>
        </p:scale>
        <p:origin x="24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font" Target="fonts/font28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2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6ACD41-FD62-4D14-9AAB-4945219C9866}" type="doc">
      <dgm:prSet loTypeId="urn:microsoft.com/office/officeart/2008/layout/HalfCircleOrganization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4820945-829F-4AE4-8934-0B6E90C1DD07}">
      <dgm:prSet phldrT="[Texte]"/>
      <dgm:spPr/>
      <dgm:t>
        <a:bodyPr/>
        <a:lstStyle/>
        <a:p>
          <a:endParaRPr lang="fr-FR" dirty="0">
            <a:solidFill>
              <a:schemeClr val="bg2"/>
            </a:solidFill>
            <a:latin typeface="Barlow" panose="00000500000000000000" pitchFamily="2" charset="0"/>
          </a:endParaRPr>
        </a:p>
      </dgm:t>
    </dgm:pt>
    <dgm:pt modelId="{40084173-02E0-4D46-BA92-30A27865489D}" type="parTrans" cxnId="{A60D5147-7BEC-4A10-9A74-AA75AB92B5A1}">
      <dgm:prSet/>
      <dgm:spPr/>
      <dgm:t>
        <a:bodyPr/>
        <a:lstStyle/>
        <a:p>
          <a:endParaRPr lang="fr-FR"/>
        </a:p>
      </dgm:t>
    </dgm:pt>
    <dgm:pt modelId="{B08337DF-1C7F-4354-85CB-867DBA132335}" type="sibTrans" cxnId="{A60D5147-7BEC-4A10-9A74-AA75AB92B5A1}">
      <dgm:prSet/>
      <dgm:spPr/>
      <dgm:t>
        <a:bodyPr/>
        <a:lstStyle/>
        <a:p>
          <a:endParaRPr lang="fr-FR"/>
        </a:p>
      </dgm:t>
    </dgm:pt>
    <dgm:pt modelId="{6F48E4D6-642B-41BE-B4FE-73605FB2E0C8}">
      <dgm:prSet phldrT="[Texte]" custT="1"/>
      <dgm:spPr/>
      <dgm:t>
        <a:bodyPr/>
        <a:lstStyle/>
        <a:p>
          <a:r>
            <a:rPr lang="fr-FR" sz="1200">
              <a:latin typeface="Barlow" panose="00000500000000000000" pitchFamily="2" charset="0"/>
            </a:rPr>
            <a:t>Pearson</a:t>
          </a:r>
          <a:endParaRPr lang="fr-FR" sz="2000" dirty="0">
            <a:latin typeface="Barlow" panose="00000500000000000000" pitchFamily="2" charset="0"/>
          </a:endParaRPr>
        </a:p>
      </dgm:t>
    </dgm:pt>
    <dgm:pt modelId="{28AFE64A-ADFC-41C2-9E49-763C693E045A}" type="parTrans" cxnId="{FB2C4AEC-577D-4E10-8340-30B2FC1548EF}">
      <dgm:prSet/>
      <dgm:spPr/>
      <dgm:t>
        <a:bodyPr/>
        <a:lstStyle/>
        <a:p>
          <a:endParaRPr lang="fr-FR"/>
        </a:p>
      </dgm:t>
    </dgm:pt>
    <dgm:pt modelId="{2138C801-9316-4A91-AEE8-38B143B2531F}" type="sibTrans" cxnId="{FB2C4AEC-577D-4E10-8340-30B2FC1548EF}">
      <dgm:prSet/>
      <dgm:spPr/>
      <dgm:t>
        <a:bodyPr/>
        <a:lstStyle/>
        <a:p>
          <a:endParaRPr lang="fr-FR"/>
        </a:p>
      </dgm:t>
    </dgm:pt>
    <dgm:pt modelId="{AF9FE679-1111-4D59-A0D2-4C0456E484DA}" type="pres">
      <dgm:prSet presAssocID="{C06ACD41-FD62-4D14-9AAB-4945219C986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EEA735D-8BAB-4E61-A9EE-D5D8861B544C}" type="pres">
      <dgm:prSet presAssocID="{F4820945-829F-4AE4-8934-0B6E90C1DD07}" presName="hierRoot1" presStyleCnt="0">
        <dgm:presLayoutVars>
          <dgm:hierBranch val="init"/>
        </dgm:presLayoutVars>
      </dgm:prSet>
      <dgm:spPr/>
    </dgm:pt>
    <dgm:pt modelId="{3226C5B2-E676-4ED1-9AA1-AFFE8B0E185B}" type="pres">
      <dgm:prSet presAssocID="{F4820945-829F-4AE4-8934-0B6E90C1DD07}" presName="rootComposite1" presStyleCnt="0"/>
      <dgm:spPr/>
    </dgm:pt>
    <dgm:pt modelId="{57AD95A0-7A77-4EFD-AC8B-82D3C438D6FF}" type="pres">
      <dgm:prSet presAssocID="{F4820945-829F-4AE4-8934-0B6E90C1DD07}" presName="rootText1" presStyleLbl="alignAcc1" presStyleIdx="0" presStyleCnt="0">
        <dgm:presLayoutVars>
          <dgm:chPref val="3"/>
        </dgm:presLayoutVars>
      </dgm:prSet>
      <dgm:spPr/>
    </dgm:pt>
    <dgm:pt modelId="{1F15FE9D-CAD1-49A9-989F-D5324C7F5BC7}" type="pres">
      <dgm:prSet presAssocID="{F4820945-829F-4AE4-8934-0B6E90C1DD07}" presName="topArc1" presStyleLbl="parChTrans1D1" presStyleIdx="0" presStyleCnt="4"/>
      <dgm:spPr>
        <a:ln>
          <a:solidFill>
            <a:schemeClr val="bg1"/>
          </a:solidFill>
        </a:ln>
      </dgm:spPr>
    </dgm:pt>
    <dgm:pt modelId="{3C402A5B-0E5C-4141-ADF4-C0C565FFF72F}" type="pres">
      <dgm:prSet presAssocID="{F4820945-829F-4AE4-8934-0B6E90C1DD07}" presName="bottomArc1" presStyleLbl="parChTrans1D1" presStyleIdx="1" presStyleCnt="4"/>
      <dgm:spPr>
        <a:ln>
          <a:solidFill>
            <a:schemeClr val="bg1"/>
          </a:solidFill>
        </a:ln>
      </dgm:spPr>
    </dgm:pt>
    <dgm:pt modelId="{CB04DCF5-194B-41FE-934D-F9EC4B5B29F1}" type="pres">
      <dgm:prSet presAssocID="{F4820945-829F-4AE4-8934-0B6E90C1DD07}" presName="topConnNode1" presStyleLbl="node1" presStyleIdx="0" presStyleCnt="0"/>
      <dgm:spPr/>
    </dgm:pt>
    <dgm:pt modelId="{67436031-8210-4125-92BD-4C0A51BE9186}" type="pres">
      <dgm:prSet presAssocID="{F4820945-829F-4AE4-8934-0B6E90C1DD07}" presName="hierChild2" presStyleCnt="0"/>
      <dgm:spPr/>
    </dgm:pt>
    <dgm:pt modelId="{DD55B22F-2564-4971-AA2A-6D0A97D62F4A}" type="pres">
      <dgm:prSet presAssocID="{28AFE64A-ADFC-41C2-9E49-763C693E045A}" presName="Name28" presStyleLbl="parChTrans1D2" presStyleIdx="0" presStyleCnt="1"/>
      <dgm:spPr/>
    </dgm:pt>
    <dgm:pt modelId="{FA69895D-4B59-43C5-8774-F3CE8B1B6DDB}" type="pres">
      <dgm:prSet presAssocID="{6F48E4D6-642B-41BE-B4FE-73605FB2E0C8}" presName="hierRoot2" presStyleCnt="0">
        <dgm:presLayoutVars>
          <dgm:hierBranch val="init"/>
        </dgm:presLayoutVars>
      </dgm:prSet>
      <dgm:spPr/>
    </dgm:pt>
    <dgm:pt modelId="{FCA47287-66EB-49A6-8143-6D8CA2575809}" type="pres">
      <dgm:prSet presAssocID="{6F48E4D6-642B-41BE-B4FE-73605FB2E0C8}" presName="rootComposite2" presStyleCnt="0"/>
      <dgm:spPr/>
    </dgm:pt>
    <dgm:pt modelId="{D0573846-2A35-47EE-A348-6F7E55CC9571}" type="pres">
      <dgm:prSet presAssocID="{6F48E4D6-642B-41BE-B4FE-73605FB2E0C8}" presName="rootText2" presStyleLbl="alignAcc1" presStyleIdx="0" presStyleCnt="0" custLinFactNeighborX="18856" custLinFactNeighborY="25263">
        <dgm:presLayoutVars>
          <dgm:chPref val="3"/>
        </dgm:presLayoutVars>
      </dgm:prSet>
      <dgm:spPr/>
    </dgm:pt>
    <dgm:pt modelId="{AA6A0535-F7F2-41A9-ADDF-9E740DF1711F}" type="pres">
      <dgm:prSet presAssocID="{6F48E4D6-642B-41BE-B4FE-73605FB2E0C8}" presName="topArc2" presStyleLbl="parChTrans1D1" presStyleIdx="2" presStyleCnt="4"/>
      <dgm:spPr/>
    </dgm:pt>
    <dgm:pt modelId="{0A39207C-BF2B-4675-AC99-D97E2A641C79}" type="pres">
      <dgm:prSet presAssocID="{6F48E4D6-642B-41BE-B4FE-73605FB2E0C8}" presName="bottomArc2" presStyleLbl="parChTrans1D1" presStyleIdx="3" presStyleCnt="4"/>
      <dgm:spPr/>
    </dgm:pt>
    <dgm:pt modelId="{1ED1AE10-4FAA-4B5D-A817-D392AA240265}" type="pres">
      <dgm:prSet presAssocID="{6F48E4D6-642B-41BE-B4FE-73605FB2E0C8}" presName="topConnNode2" presStyleLbl="node2" presStyleIdx="0" presStyleCnt="0"/>
      <dgm:spPr/>
    </dgm:pt>
    <dgm:pt modelId="{99ACF5E4-53E7-4C9E-80BB-EB19360DF640}" type="pres">
      <dgm:prSet presAssocID="{6F48E4D6-642B-41BE-B4FE-73605FB2E0C8}" presName="hierChild4" presStyleCnt="0"/>
      <dgm:spPr/>
    </dgm:pt>
    <dgm:pt modelId="{AFAB62C5-F8BC-4A16-8F52-FE43A6898873}" type="pres">
      <dgm:prSet presAssocID="{6F48E4D6-642B-41BE-B4FE-73605FB2E0C8}" presName="hierChild5" presStyleCnt="0"/>
      <dgm:spPr/>
    </dgm:pt>
    <dgm:pt modelId="{635902B2-0129-434A-B205-420046B0495A}" type="pres">
      <dgm:prSet presAssocID="{F4820945-829F-4AE4-8934-0B6E90C1DD07}" presName="hierChild3" presStyleCnt="0"/>
      <dgm:spPr/>
    </dgm:pt>
  </dgm:ptLst>
  <dgm:cxnLst>
    <dgm:cxn modelId="{839C1012-3E4E-4FEC-989E-FBF7CA4D0331}" type="presOf" srcId="{6F48E4D6-642B-41BE-B4FE-73605FB2E0C8}" destId="{1ED1AE10-4FAA-4B5D-A817-D392AA240265}" srcOrd="1" destOrd="0" presId="urn:microsoft.com/office/officeart/2008/layout/HalfCircleOrganizationChart"/>
    <dgm:cxn modelId="{C8239060-1337-4F75-B251-9BA3117E90B4}" type="presOf" srcId="{F4820945-829F-4AE4-8934-0B6E90C1DD07}" destId="{57AD95A0-7A77-4EFD-AC8B-82D3C438D6FF}" srcOrd="0" destOrd="0" presId="urn:microsoft.com/office/officeart/2008/layout/HalfCircleOrganizationChart"/>
    <dgm:cxn modelId="{E0462146-2342-480E-AA6E-42736C9FBB4D}" type="presOf" srcId="{C06ACD41-FD62-4D14-9AAB-4945219C9866}" destId="{AF9FE679-1111-4D59-A0D2-4C0456E484DA}" srcOrd="0" destOrd="0" presId="urn:microsoft.com/office/officeart/2008/layout/HalfCircleOrganizationChart"/>
    <dgm:cxn modelId="{A60D5147-7BEC-4A10-9A74-AA75AB92B5A1}" srcId="{C06ACD41-FD62-4D14-9AAB-4945219C9866}" destId="{F4820945-829F-4AE4-8934-0B6E90C1DD07}" srcOrd="0" destOrd="0" parTransId="{40084173-02E0-4D46-BA92-30A27865489D}" sibTransId="{B08337DF-1C7F-4354-85CB-867DBA132335}"/>
    <dgm:cxn modelId="{3AACB6BE-E872-49F8-A551-FED0567EE0F6}" type="presOf" srcId="{6F48E4D6-642B-41BE-B4FE-73605FB2E0C8}" destId="{D0573846-2A35-47EE-A348-6F7E55CC9571}" srcOrd="0" destOrd="0" presId="urn:microsoft.com/office/officeart/2008/layout/HalfCircleOrganizationChart"/>
    <dgm:cxn modelId="{71E1CAC3-6D60-47B4-A0C4-12AB9314C01D}" type="presOf" srcId="{28AFE64A-ADFC-41C2-9E49-763C693E045A}" destId="{DD55B22F-2564-4971-AA2A-6D0A97D62F4A}" srcOrd="0" destOrd="0" presId="urn:microsoft.com/office/officeart/2008/layout/HalfCircleOrganizationChart"/>
    <dgm:cxn modelId="{647C8EDD-EDAD-4937-8FDA-E76764B42534}" type="presOf" srcId="{F4820945-829F-4AE4-8934-0B6E90C1DD07}" destId="{CB04DCF5-194B-41FE-934D-F9EC4B5B29F1}" srcOrd="1" destOrd="0" presId="urn:microsoft.com/office/officeart/2008/layout/HalfCircleOrganizationChart"/>
    <dgm:cxn modelId="{FB2C4AEC-577D-4E10-8340-30B2FC1548EF}" srcId="{F4820945-829F-4AE4-8934-0B6E90C1DD07}" destId="{6F48E4D6-642B-41BE-B4FE-73605FB2E0C8}" srcOrd="0" destOrd="0" parTransId="{28AFE64A-ADFC-41C2-9E49-763C693E045A}" sibTransId="{2138C801-9316-4A91-AEE8-38B143B2531F}"/>
    <dgm:cxn modelId="{8E54FE4A-8416-4DFA-B424-2B6020C6F9AF}" type="presParOf" srcId="{AF9FE679-1111-4D59-A0D2-4C0456E484DA}" destId="{9EEA735D-8BAB-4E61-A9EE-D5D8861B544C}" srcOrd="0" destOrd="0" presId="urn:microsoft.com/office/officeart/2008/layout/HalfCircleOrganizationChart"/>
    <dgm:cxn modelId="{21B932A4-1B5F-4E56-A67E-B7906119357A}" type="presParOf" srcId="{9EEA735D-8BAB-4E61-A9EE-D5D8861B544C}" destId="{3226C5B2-E676-4ED1-9AA1-AFFE8B0E185B}" srcOrd="0" destOrd="0" presId="urn:microsoft.com/office/officeart/2008/layout/HalfCircleOrganizationChart"/>
    <dgm:cxn modelId="{18B54A42-C710-4050-85A6-A60C991C971B}" type="presParOf" srcId="{3226C5B2-E676-4ED1-9AA1-AFFE8B0E185B}" destId="{57AD95A0-7A77-4EFD-AC8B-82D3C438D6FF}" srcOrd="0" destOrd="0" presId="urn:microsoft.com/office/officeart/2008/layout/HalfCircleOrganizationChart"/>
    <dgm:cxn modelId="{8C2B2017-9808-469C-9211-BB8E859911FB}" type="presParOf" srcId="{3226C5B2-E676-4ED1-9AA1-AFFE8B0E185B}" destId="{1F15FE9D-CAD1-49A9-989F-D5324C7F5BC7}" srcOrd="1" destOrd="0" presId="urn:microsoft.com/office/officeart/2008/layout/HalfCircleOrganizationChart"/>
    <dgm:cxn modelId="{D43CB412-5BCF-425F-900B-343D6003DC54}" type="presParOf" srcId="{3226C5B2-E676-4ED1-9AA1-AFFE8B0E185B}" destId="{3C402A5B-0E5C-4141-ADF4-C0C565FFF72F}" srcOrd="2" destOrd="0" presId="urn:microsoft.com/office/officeart/2008/layout/HalfCircleOrganizationChart"/>
    <dgm:cxn modelId="{D79D595F-A7BB-449A-B9C4-6C784BBF0FBE}" type="presParOf" srcId="{3226C5B2-E676-4ED1-9AA1-AFFE8B0E185B}" destId="{CB04DCF5-194B-41FE-934D-F9EC4B5B29F1}" srcOrd="3" destOrd="0" presId="urn:microsoft.com/office/officeart/2008/layout/HalfCircleOrganizationChart"/>
    <dgm:cxn modelId="{E67D2AA4-8E71-47DB-8DB5-B0DB4E117F77}" type="presParOf" srcId="{9EEA735D-8BAB-4E61-A9EE-D5D8861B544C}" destId="{67436031-8210-4125-92BD-4C0A51BE9186}" srcOrd="1" destOrd="0" presId="urn:microsoft.com/office/officeart/2008/layout/HalfCircleOrganizationChart"/>
    <dgm:cxn modelId="{1D57F583-8984-4F11-A789-3D690357C481}" type="presParOf" srcId="{67436031-8210-4125-92BD-4C0A51BE9186}" destId="{DD55B22F-2564-4971-AA2A-6D0A97D62F4A}" srcOrd="0" destOrd="0" presId="urn:microsoft.com/office/officeart/2008/layout/HalfCircleOrganizationChart"/>
    <dgm:cxn modelId="{6205FA37-17D4-4F42-B985-39D7811DF415}" type="presParOf" srcId="{67436031-8210-4125-92BD-4C0A51BE9186}" destId="{FA69895D-4B59-43C5-8774-F3CE8B1B6DDB}" srcOrd="1" destOrd="0" presId="urn:microsoft.com/office/officeart/2008/layout/HalfCircleOrganizationChart"/>
    <dgm:cxn modelId="{14E57AC1-F5FF-44A8-A4DC-A5C249D2C2AD}" type="presParOf" srcId="{FA69895D-4B59-43C5-8774-F3CE8B1B6DDB}" destId="{FCA47287-66EB-49A6-8143-6D8CA2575809}" srcOrd="0" destOrd="0" presId="urn:microsoft.com/office/officeart/2008/layout/HalfCircleOrganizationChart"/>
    <dgm:cxn modelId="{CD6F8E9C-7EE7-432F-9056-6525409E77B6}" type="presParOf" srcId="{FCA47287-66EB-49A6-8143-6D8CA2575809}" destId="{D0573846-2A35-47EE-A348-6F7E55CC9571}" srcOrd="0" destOrd="0" presId="urn:microsoft.com/office/officeart/2008/layout/HalfCircleOrganizationChart"/>
    <dgm:cxn modelId="{54238921-AFE9-49A1-AF87-8E0F9EBB4B63}" type="presParOf" srcId="{FCA47287-66EB-49A6-8143-6D8CA2575809}" destId="{AA6A0535-F7F2-41A9-ADDF-9E740DF1711F}" srcOrd="1" destOrd="0" presId="urn:microsoft.com/office/officeart/2008/layout/HalfCircleOrganizationChart"/>
    <dgm:cxn modelId="{DA7709EC-3688-4AE9-9C67-464F81E4E1A9}" type="presParOf" srcId="{FCA47287-66EB-49A6-8143-6D8CA2575809}" destId="{0A39207C-BF2B-4675-AC99-D97E2A641C79}" srcOrd="2" destOrd="0" presId="urn:microsoft.com/office/officeart/2008/layout/HalfCircleOrganizationChart"/>
    <dgm:cxn modelId="{33FE9EC6-CED1-4DC3-A7D1-40E940A59D43}" type="presParOf" srcId="{FCA47287-66EB-49A6-8143-6D8CA2575809}" destId="{1ED1AE10-4FAA-4B5D-A817-D392AA240265}" srcOrd="3" destOrd="0" presId="urn:microsoft.com/office/officeart/2008/layout/HalfCircleOrganizationChart"/>
    <dgm:cxn modelId="{E8487508-F7A2-4664-8C45-D8CAA89795CF}" type="presParOf" srcId="{FA69895D-4B59-43C5-8774-F3CE8B1B6DDB}" destId="{99ACF5E4-53E7-4C9E-80BB-EB19360DF640}" srcOrd="1" destOrd="0" presId="urn:microsoft.com/office/officeart/2008/layout/HalfCircleOrganizationChart"/>
    <dgm:cxn modelId="{52C414EE-292A-4428-88F5-4C822296F906}" type="presParOf" srcId="{FA69895D-4B59-43C5-8774-F3CE8B1B6DDB}" destId="{AFAB62C5-F8BC-4A16-8F52-FE43A6898873}" srcOrd="2" destOrd="0" presId="urn:microsoft.com/office/officeart/2008/layout/HalfCircleOrganizationChart"/>
    <dgm:cxn modelId="{71603AEE-2BBD-4963-A291-05DAE5F84D0F}" type="presParOf" srcId="{9EEA735D-8BAB-4E61-A9EE-D5D8861B544C}" destId="{635902B2-0129-434A-B205-420046B0495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6ACD41-FD62-4D14-9AAB-4945219C9866}" type="doc">
      <dgm:prSet loTypeId="urn:microsoft.com/office/officeart/2008/layout/HalfCircleOrganization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4820945-829F-4AE4-8934-0B6E90C1DD07}">
      <dgm:prSet phldrT="[Texte]"/>
      <dgm:spPr/>
      <dgm:t>
        <a:bodyPr/>
        <a:lstStyle/>
        <a:p>
          <a:endParaRPr lang="fr-FR" dirty="0">
            <a:solidFill>
              <a:schemeClr val="bg2"/>
            </a:solidFill>
            <a:latin typeface="Barlow" panose="00000500000000000000" pitchFamily="2" charset="0"/>
          </a:endParaRPr>
        </a:p>
      </dgm:t>
    </dgm:pt>
    <dgm:pt modelId="{40084173-02E0-4D46-BA92-30A27865489D}" type="parTrans" cxnId="{A60D5147-7BEC-4A10-9A74-AA75AB92B5A1}">
      <dgm:prSet/>
      <dgm:spPr/>
      <dgm:t>
        <a:bodyPr/>
        <a:lstStyle/>
        <a:p>
          <a:endParaRPr lang="fr-FR"/>
        </a:p>
      </dgm:t>
    </dgm:pt>
    <dgm:pt modelId="{B08337DF-1C7F-4354-85CB-867DBA132335}" type="sibTrans" cxnId="{A60D5147-7BEC-4A10-9A74-AA75AB92B5A1}">
      <dgm:prSet/>
      <dgm:spPr/>
      <dgm:t>
        <a:bodyPr/>
        <a:lstStyle/>
        <a:p>
          <a:endParaRPr lang="fr-FR"/>
        </a:p>
      </dgm:t>
    </dgm:pt>
    <dgm:pt modelId="{6F48E4D6-642B-41BE-B4FE-73605FB2E0C8}">
      <dgm:prSet phldrT="[Texte]" custT="1"/>
      <dgm:spPr/>
      <dgm:t>
        <a:bodyPr/>
        <a:lstStyle/>
        <a:p>
          <a:r>
            <a:rPr lang="fr-FR" sz="1200">
              <a:latin typeface="Barlow" panose="00000500000000000000" pitchFamily="2" charset="0"/>
            </a:rPr>
            <a:t>Spearman</a:t>
          </a:r>
          <a:endParaRPr lang="fr-FR" sz="1200" dirty="0">
            <a:latin typeface="Barlow" panose="00000500000000000000" pitchFamily="2" charset="0"/>
          </a:endParaRPr>
        </a:p>
      </dgm:t>
    </dgm:pt>
    <dgm:pt modelId="{28AFE64A-ADFC-41C2-9E49-763C693E045A}" type="parTrans" cxnId="{FB2C4AEC-577D-4E10-8340-30B2FC1548EF}">
      <dgm:prSet/>
      <dgm:spPr/>
      <dgm:t>
        <a:bodyPr/>
        <a:lstStyle/>
        <a:p>
          <a:endParaRPr lang="fr-FR"/>
        </a:p>
      </dgm:t>
    </dgm:pt>
    <dgm:pt modelId="{2138C801-9316-4A91-AEE8-38B143B2531F}" type="sibTrans" cxnId="{FB2C4AEC-577D-4E10-8340-30B2FC1548EF}">
      <dgm:prSet/>
      <dgm:spPr/>
      <dgm:t>
        <a:bodyPr/>
        <a:lstStyle/>
        <a:p>
          <a:endParaRPr lang="fr-FR"/>
        </a:p>
      </dgm:t>
    </dgm:pt>
    <dgm:pt modelId="{AF9FE679-1111-4D59-A0D2-4C0456E484DA}" type="pres">
      <dgm:prSet presAssocID="{C06ACD41-FD62-4D14-9AAB-4945219C986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EEA735D-8BAB-4E61-A9EE-D5D8861B544C}" type="pres">
      <dgm:prSet presAssocID="{F4820945-829F-4AE4-8934-0B6E90C1DD07}" presName="hierRoot1" presStyleCnt="0">
        <dgm:presLayoutVars>
          <dgm:hierBranch val="init"/>
        </dgm:presLayoutVars>
      </dgm:prSet>
      <dgm:spPr/>
    </dgm:pt>
    <dgm:pt modelId="{3226C5B2-E676-4ED1-9AA1-AFFE8B0E185B}" type="pres">
      <dgm:prSet presAssocID="{F4820945-829F-4AE4-8934-0B6E90C1DD07}" presName="rootComposite1" presStyleCnt="0"/>
      <dgm:spPr/>
    </dgm:pt>
    <dgm:pt modelId="{57AD95A0-7A77-4EFD-AC8B-82D3C438D6FF}" type="pres">
      <dgm:prSet presAssocID="{F4820945-829F-4AE4-8934-0B6E90C1DD07}" presName="rootText1" presStyleLbl="alignAcc1" presStyleIdx="0" presStyleCnt="0">
        <dgm:presLayoutVars>
          <dgm:chPref val="3"/>
        </dgm:presLayoutVars>
      </dgm:prSet>
      <dgm:spPr/>
    </dgm:pt>
    <dgm:pt modelId="{1F15FE9D-CAD1-49A9-989F-D5324C7F5BC7}" type="pres">
      <dgm:prSet presAssocID="{F4820945-829F-4AE4-8934-0B6E90C1DD07}" presName="topArc1" presStyleLbl="parChTrans1D1" presStyleIdx="0" presStyleCnt="4"/>
      <dgm:spPr>
        <a:ln>
          <a:solidFill>
            <a:schemeClr val="bg1"/>
          </a:solidFill>
        </a:ln>
      </dgm:spPr>
    </dgm:pt>
    <dgm:pt modelId="{3C402A5B-0E5C-4141-ADF4-C0C565FFF72F}" type="pres">
      <dgm:prSet presAssocID="{F4820945-829F-4AE4-8934-0B6E90C1DD07}" presName="bottomArc1" presStyleLbl="parChTrans1D1" presStyleIdx="1" presStyleCnt="4"/>
      <dgm:spPr>
        <a:ln>
          <a:solidFill>
            <a:schemeClr val="bg1"/>
          </a:solidFill>
        </a:ln>
      </dgm:spPr>
    </dgm:pt>
    <dgm:pt modelId="{CB04DCF5-194B-41FE-934D-F9EC4B5B29F1}" type="pres">
      <dgm:prSet presAssocID="{F4820945-829F-4AE4-8934-0B6E90C1DD07}" presName="topConnNode1" presStyleLbl="node1" presStyleIdx="0" presStyleCnt="0"/>
      <dgm:spPr/>
    </dgm:pt>
    <dgm:pt modelId="{67436031-8210-4125-92BD-4C0A51BE9186}" type="pres">
      <dgm:prSet presAssocID="{F4820945-829F-4AE4-8934-0B6E90C1DD07}" presName="hierChild2" presStyleCnt="0"/>
      <dgm:spPr/>
    </dgm:pt>
    <dgm:pt modelId="{DD55B22F-2564-4971-AA2A-6D0A97D62F4A}" type="pres">
      <dgm:prSet presAssocID="{28AFE64A-ADFC-41C2-9E49-763C693E045A}" presName="Name28" presStyleLbl="parChTrans1D2" presStyleIdx="0" presStyleCnt="1"/>
      <dgm:spPr/>
    </dgm:pt>
    <dgm:pt modelId="{FA69895D-4B59-43C5-8774-F3CE8B1B6DDB}" type="pres">
      <dgm:prSet presAssocID="{6F48E4D6-642B-41BE-B4FE-73605FB2E0C8}" presName="hierRoot2" presStyleCnt="0">
        <dgm:presLayoutVars>
          <dgm:hierBranch val="init"/>
        </dgm:presLayoutVars>
      </dgm:prSet>
      <dgm:spPr/>
    </dgm:pt>
    <dgm:pt modelId="{FCA47287-66EB-49A6-8143-6D8CA2575809}" type="pres">
      <dgm:prSet presAssocID="{6F48E4D6-642B-41BE-B4FE-73605FB2E0C8}" presName="rootComposite2" presStyleCnt="0"/>
      <dgm:spPr/>
    </dgm:pt>
    <dgm:pt modelId="{D0573846-2A35-47EE-A348-6F7E55CC9571}" type="pres">
      <dgm:prSet presAssocID="{6F48E4D6-642B-41BE-B4FE-73605FB2E0C8}" presName="rootText2" presStyleLbl="alignAcc1" presStyleIdx="0" presStyleCnt="0" custLinFactNeighborX="15309" custLinFactNeighborY="24380">
        <dgm:presLayoutVars>
          <dgm:chPref val="3"/>
        </dgm:presLayoutVars>
      </dgm:prSet>
      <dgm:spPr/>
    </dgm:pt>
    <dgm:pt modelId="{AA6A0535-F7F2-41A9-ADDF-9E740DF1711F}" type="pres">
      <dgm:prSet presAssocID="{6F48E4D6-642B-41BE-B4FE-73605FB2E0C8}" presName="topArc2" presStyleLbl="parChTrans1D1" presStyleIdx="2" presStyleCnt="4"/>
      <dgm:spPr/>
    </dgm:pt>
    <dgm:pt modelId="{0A39207C-BF2B-4675-AC99-D97E2A641C79}" type="pres">
      <dgm:prSet presAssocID="{6F48E4D6-642B-41BE-B4FE-73605FB2E0C8}" presName="bottomArc2" presStyleLbl="parChTrans1D1" presStyleIdx="3" presStyleCnt="4"/>
      <dgm:spPr/>
    </dgm:pt>
    <dgm:pt modelId="{1ED1AE10-4FAA-4B5D-A817-D392AA240265}" type="pres">
      <dgm:prSet presAssocID="{6F48E4D6-642B-41BE-B4FE-73605FB2E0C8}" presName="topConnNode2" presStyleLbl="node2" presStyleIdx="0" presStyleCnt="0"/>
      <dgm:spPr/>
    </dgm:pt>
    <dgm:pt modelId="{99ACF5E4-53E7-4C9E-80BB-EB19360DF640}" type="pres">
      <dgm:prSet presAssocID="{6F48E4D6-642B-41BE-B4FE-73605FB2E0C8}" presName="hierChild4" presStyleCnt="0"/>
      <dgm:spPr/>
    </dgm:pt>
    <dgm:pt modelId="{AFAB62C5-F8BC-4A16-8F52-FE43A6898873}" type="pres">
      <dgm:prSet presAssocID="{6F48E4D6-642B-41BE-B4FE-73605FB2E0C8}" presName="hierChild5" presStyleCnt="0"/>
      <dgm:spPr/>
    </dgm:pt>
    <dgm:pt modelId="{635902B2-0129-434A-B205-420046B0495A}" type="pres">
      <dgm:prSet presAssocID="{F4820945-829F-4AE4-8934-0B6E90C1DD07}" presName="hierChild3" presStyleCnt="0"/>
      <dgm:spPr/>
    </dgm:pt>
  </dgm:ptLst>
  <dgm:cxnLst>
    <dgm:cxn modelId="{839C1012-3E4E-4FEC-989E-FBF7CA4D0331}" type="presOf" srcId="{6F48E4D6-642B-41BE-B4FE-73605FB2E0C8}" destId="{1ED1AE10-4FAA-4B5D-A817-D392AA240265}" srcOrd="1" destOrd="0" presId="urn:microsoft.com/office/officeart/2008/layout/HalfCircleOrganizationChart"/>
    <dgm:cxn modelId="{C8239060-1337-4F75-B251-9BA3117E90B4}" type="presOf" srcId="{F4820945-829F-4AE4-8934-0B6E90C1DD07}" destId="{57AD95A0-7A77-4EFD-AC8B-82D3C438D6FF}" srcOrd="0" destOrd="0" presId="urn:microsoft.com/office/officeart/2008/layout/HalfCircleOrganizationChart"/>
    <dgm:cxn modelId="{E0462146-2342-480E-AA6E-42736C9FBB4D}" type="presOf" srcId="{C06ACD41-FD62-4D14-9AAB-4945219C9866}" destId="{AF9FE679-1111-4D59-A0D2-4C0456E484DA}" srcOrd="0" destOrd="0" presId="urn:microsoft.com/office/officeart/2008/layout/HalfCircleOrganizationChart"/>
    <dgm:cxn modelId="{A60D5147-7BEC-4A10-9A74-AA75AB92B5A1}" srcId="{C06ACD41-FD62-4D14-9AAB-4945219C9866}" destId="{F4820945-829F-4AE4-8934-0B6E90C1DD07}" srcOrd="0" destOrd="0" parTransId="{40084173-02E0-4D46-BA92-30A27865489D}" sibTransId="{B08337DF-1C7F-4354-85CB-867DBA132335}"/>
    <dgm:cxn modelId="{3AACB6BE-E872-49F8-A551-FED0567EE0F6}" type="presOf" srcId="{6F48E4D6-642B-41BE-B4FE-73605FB2E0C8}" destId="{D0573846-2A35-47EE-A348-6F7E55CC9571}" srcOrd="0" destOrd="0" presId="urn:microsoft.com/office/officeart/2008/layout/HalfCircleOrganizationChart"/>
    <dgm:cxn modelId="{71E1CAC3-6D60-47B4-A0C4-12AB9314C01D}" type="presOf" srcId="{28AFE64A-ADFC-41C2-9E49-763C693E045A}" destId="{DD55B22F-2564-4971-AA2A-6D0A97D62F4A}" srcOrd="0" destOrd="0" presId="urn:microsoft.com/office/officeart/2008/layout/HalfCircleOrganizationChart"/>
    <dgm:cxn modelId="{647C8EDD-EDAD-4937-8FDA-E76764B42534}" type="presOf" srcId="{F4820945-829F-4AE4-8934-0B6E90C1DD07}" destId="{CB04DCF5-194B-41FE-934D-F9EC4B5B29F1}" srcOrd="1" destOrd="0" presId="urn:microsoft.com/office/officeart/2008/layout/HalfCircleOrganizationChart"/>
    <dgm:cxn modelId="{FB2C4AEC-577D-4E10-8340-30B2FC1548EF}" srcId="{F4820945-829F-4AE4-8934-0B6E90C1DD07}" destId="{6F48E4D6-642B-41BE-B4FE-73605FB2E0C8}" srcOrd="0" destOrd="0" parTransId="{28AFE64A-ADFC-41C2-9E49-763C693E045A}" sibTransId="{2138C801-9316-4A91-AEE8-38B143B2531F}"/>
    <dgm:cxn modelId="{8E54FE4A-8416-4DFA-B424-2B6020C6F9AF}" type="presParOf" srcId="{AF9FE679-1111-4D59-A0D2-4C0456E484DA}" destId="{9EEA735D-8BAB-4E61-A9EE-D5D8861B544C}" srcOrd="0" destOrd="0" presId="urn:microsoft.com/office/officeart/2008/layout/HalfCircleOrganizationChart"/>
    <dgm:cxn modelId="{21B932A4-1B5F-4E56-A67E-B7906119357A}" type="presParOf" srcId="{9EEA735D-8BAB-4E61-A9EE-D5D8861B544C}" destId="{3226C5B2-E676-4ED1-9AA1-AFFE8B0E185B}" srcOrd="0" destOrd="0" presId="urn:microsoft.com/office/officeart/2008/layout/HalfCircleOrganizationChart"/>
    <dgm:cxn modelId="{18B54A42-C710-4050-85A6-A60C991C971B}" type="presParOf" srcId="{3226C5B2-E676-4ED1-9AA1-AFFE8B0E185B}" destId="{57AD95A0-7A77-4EFD-AC8B-82D3C438D6FF}" srcOrd="0" destOrd="0" presId="urn:microsoft.com/office/officeart/2008/layout/HalfCircleOrganizationChart"/>
    <dgm:cxn modelId="{8C2B2017-9808-469C-9211-BB8E859911FB}" type="presParOf" srcId="{3226C5B2-E676-4ED1-9AA1-AFFE8B0E185B}" destId="{1F15FE9D-CAD1-49A9-989F-D5324C7F5BC7}" srcOrd="1" destOrd="0" presId="urn:microsoft.com/office/officeart/2008/layout/HalfCircleOrganizationChart"/>
    <dgm:cxn modelId="{D43CB412-5BCF-425F-900B-343D6003DC54}" type="presParOf" srcId="{3226C5B2-E676-4ED1-9AA1-AFFE8B0E185B}" destId="{3C402A5B-0E5C-4141-ADF4-C0C565FFF72F}" srcOrd="2" destOrd="0" presId="urn:microsoft.com/office/officeart/2008/layout/HalfCircleOrganizationChart"/>
    <dgm:cxn modelId="{D79D595F-A7BB-449A-B9C4-6C784BBF0FBE}" type="presParOf" srcId="{3226C5B2-E676-4ED1-9AA1-AFFE8B0E185B}" destId="{CB04DCF5-194B-41FE-934D-F9EC4B5B29F1}" srcOrd="3" destOrd="0" presId="urn:microsoft.com/office/officeart/2008/layout/HalfCircleOrganizationChart"/>
    <dgm:cxn modelId="{E67D2AA4-8E71-47DB-8DB5-B0DB4E117F77}" type="presParOf" srcId="{9EEA735D-8BAB-4E61-A9EE-D5D8861B544C}" destId="{67436031-8210-4125-92BD-4C0A51BE9186}" srcOrd="1" destOrd="0" presId="urn:microsoft.com/office/officeart/2008/layout/HalfCircleOrganizationChart"/>
    <dgm:cxn modelId="{1D57F583-8984-4F11-A789-3D690357C481}" type="presParOf" srcId="{67436031-8210-4125-92BD-4C0A51BE9186}" destId="{DD55B22F-2564-4971-AA2A-6D0A97D62F4A}" srcOrd="0" destOrd="0" presId="urn:microsoft.com/office/officeart/2008/layout/HalfCircleOrganizationChart"/>
    <dgm:cxn modelId="{6205FA37-17D4-4F42-B985-39D7811DF415}" type="presParOf" srcId="{67436031-8210-4125-92BD-4C0A51BE9186}" destId="{FA69895D-4B59-43C5-8774-F3CE8B1B6DDB}" srcOrd="1" destOrd="0" presId="urn:microsoft.com/office/officeart/2008/layout/HalfCircleOrganizationChart"/>
    <dgm:cxn modelId="{14E57AC1-F5FF-44A8-A4DC-A5C249D2C2AD}" type="presParOf" srcId="{FA69895D-4B59-43C5-8774-F3CE8B1B6DDB}" destId="{FCA47287-66EB-49A6-8143-6D8CA2575809}" srcOrd="0" destOrd="0" presId="urn:microsoft.com/office/officeart/2008/layout/HalfCircleOrganizationChart"/>
    <dgm:cxn modelId="{CD6F8E9C-7EE7-432F-9056-6525409E77B6}" type="presParOf" srcId="{FCA47287-66EB-49A6-8143-6D8CA2575809}" destId="{D0573846-2A35-47EE-A348-6F7E55CC9571}" srcOrd="0" destOrd="0" presId="urn:microsoft.com/office/officeart/2008/layout/HalfCircleOrganizationChart"/>
    <dgm:cxn modelId="{54238921-AFE9-49A1-AF87-8E0F9EBB4B63}" type="presParOf" srcId="{FCA47287-66EB-49A6-8143-6D8CA2575809}" destId="{AA6A0535-F7F2-41A9-ADDF-9E740DF1711F}" srcOrd="1" destOrd="0" presId="urn:microsoft.com/office/officeart/2008/layout/HalfCircleOrganizationChart"/>
    <dgm:cxn modelId="{DA7709EC-3688-4AE9-9C67-464F81E4E1A9}" type="presParOf" srcId="{FCA47287-66EB-49A6-8143-6D8CA2575809}" destId="{0A39207C-BF2B-4675-AC99-D97E2A641C79}" srcOrd="2" destOrd="0" presId="urn:microsoft.com/office/officeart/2008/layout/HalfCircleOrganizationChart"/>
    <dgm:cxn modelId="{33FE9EC6-CED1-4DC3-A7D1-40E940A59D43}" type="presParOf" srcId="{FCA47287-66EB-49A6-8143-6D8CA2575809}" destId="{1ED1AE10-4FAA-4B5D-A817-D392AA240265}" srcOrd="3" destOrd="0" presId="urn:microsoft.com/office/officeart/2008/layout/HalfCircleOrganizationChart"/>
    <dgm:cxn modelId="{E8487508-F7A2-4664-8C45-D8CAA89795CF}" type="presParOf" srcId="{FA69895D-4B59-43C5-8774-F3CE8B1B6DDB}" destId="{99ACF5E4-53E7-4C9E-80BB-EB19360DF640}" srcOrd="1" destOrd="0" presId="urn:microsoft.com/office/officeart/2008/layout/HalfCircleOrganizationChart"/>
    <dgm:cxn modelId="{52C414EE-292A-4428-88F5-4C822296F906}" type="presParOf" srcId="{FA69895D-4B59-43C5-8774-F3CE8B1B6DDB}" destId="{AFAB62C5-F8BC-4A16-8F52-FE43A6898873}" srcOrd="2" destOrd="0" presId="urn:microsoft.com/office/officeart/2008/layout/HalfCircleOrganizationChart"/>
    <dgm:cxn modelId="{71603AEE-2BBD-4963-A291-05DAE5F84D0F}" type="presParOf" srcId="{9EEA735D-8BAB-4E61-A9EE-D5D8861B544C}" destId="{635902B2-0129-434A-B205-420046B0495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6ACD41-FD62-4D14-9AAB-4945219C9866}" type="doc">
      <dgm:prSet loTypeId="urn:microsoft.com/office/officeart/2008/layout/HalfCircleOrganization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4820945-829F-4AE4-8934-0B6E90C1DD07}">
      <dgm:prSet phldrT="[Texte]"/>
      <dgm:spPr/>
      <dgm:t>
        <a:bodyPr/>
        <a:lstStyle/>
        <a:p>
          <a:endParaRPr lang="fr-FR" dirty="0">
            <a:solidFill>
              <a:schemeClr val="bg2"/>
            </a:solidFill>
            <a:latin typeface="Barlow" panose="00000500000000000000" pitchFamily="2" charset="0"/>
          </a:endParaRPr>
        </a:p>
      </dgm:t>
    </dgm:pt>
    <dgm:pt modelId="{40084173-02E0-4D46-BA92-30A27865489D}" type="parTrans" cxnId="{A60D5147-7BEC-4A10-9A74-AA75AB92B5A1}">
      <dgm:prSet/>
      <dgm:spPr/>
      <dgm:t>
        <a:bodyPr/>
        <a:lstStyle/>
        <a:p>
          <a:endParaRPr lang="fr-FR"/>
        </a:p>
      </dgm:t>
    </dgm:pt>
    <dgm:pt modelId="{B08337DF-1C7F-4354-85CB-867DBA132335}" type="sibTrans" cxnId="{A60D5147-7BEC-4A10-9A74-AA75AB92B5A1}">
      <dgm:prSet/>
      <dgm:spPr/>
      <dgm:t>
        <a:bodyPr/>
        <a:lstStyle/>
        <a:p>
          <a:endParaRPr lang="fr-FR"/>
        </a:p>
      </dgm:t>
    </dgm:pt>
    <dgm:pt modelId="{6F48E4D6-642B-41BE-B4FE-73605FB2E0C8}">
      <dgm:prSet phldrT="[Texte]" custT="1"/>
      <dgm:spPr/>
      <dgm:t>
        <a:bodyPr/>
        <a:lstStyle/>
        <a:p>
          <a:r>
            <a:rPr lang="fr-FR" sz="1200" dirty="0" err="1">
              <a:latin typeface="Barlow" panose="00000500000000000000" pitchFamily="2" charset="0"/>
            </a:rPr>
            <a:t>Kruskal</a:t>
          </a:r>
          <a:r>
            <a:rPr lang="fr-FR" sz="1200" dirty="0">
              <a:latin typeface="Barlow" panose="00000500000000000000" pitchFamily="2" charset="0"/>
            </a:rPr>
            <a:t> Wallis</a:t>
          </a:r>
        </a:p>
      </dgm:t>
    </dgm:pt>
    <dgm:pt modelId="{28AFE64A-ADFC-41C2-9E49-763C693E045A}" type="parTrans" cxnId="{FB2C4AEC-577D-4E10-8340-30B2FC1548EF}">
      <dgm:prSet/>
      <dgm:spPr/>
      <dgm:t>
        <a:bodyPr/>
        <a:lstStyle/>
        <a:p>
          <a:endParaRPr lang="fr-FR"/>
        </a:p>
      </dgm:t>
    </dgm:pt>
    <dgm:pt modelId="{2138C801-9316-4A91-AEE8-38B143B2531F}" type="sibTrans" cxnId="{FB2C4AEC-577D-4E10-8340-30B2FC1548EF}">
      <dgm:prSet/>
      <dgm:spPr/>
      <dgm:t>
        <a:bodyPr/>
        <a:lstStyle/>
        <a:p>
          <a:endParaRPr lang="fr-FR"/>
        </a:p>
      </dgm:t>
    </dgm:pt>
    <dgm:pt modelId="{AF9FE679-1111-4D59-A0D2-4C0456E484DA}" type="pres">
      <dgm:prSet presAssocID="{C06ACD41-FD62-4D14-9AAB-4945219C986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EEA735D-8BAB-4E61-A9EE-D5D8861B544C}" type="pres">
      <dgm:prSet presAssocID="{F4820945-829F-4AE4-8934-0B6E90C1DD07}" presName="hierRoot1" presStyleCnt="0">
        <dgm:presLayoutVars>
          <dgm:hierBranch val="init"/>
        </dgm:presLayoutVars>
      </dgm:prSet>
      <dgm:spPr/>
    </dgm:pt>
    <dgm:pt modelId="{3226C5B2-E676-4ED1-9AA1-AFFE8B0E185B}" type="pres">
      <dgm:prSet presAssocID="{F4820945-829F-4AE4-8934-0B6E90C1DD07}" presName="rootComposite1" presStyleCnt="0"/>
      <dgm:spPr/>
    </dgm:pt>
    <dgm:pt modelId="{57AD95A0-7A77-4EFD-AC8B-82D3C438D6FF}" type="pres">
      <dgm:prSet presAssocID="{F4820945-829F-4AE4-8934-0B6E90C1DD07}" presName="rootText1" presStyleLbl="alignAcc1" presStyleIdx="0" presStyleCnt="0">
        <dgm:presLayoutVars>
          <dgm:chPref val="3"/>
        </dgm:presLayoutVars>
      </dgm:prSet>
      <dgm:spPr/>
    </dgm:pt>
    <dgm:pt modelId="{1F15FE9D-CAD1-49A9-989F-D5324C7F5BC7}" type="pres">
      <dgm:prSet presAssocID="{F4820945-829F-4AE4-8934-0B6E90C1DD07}" presName="topArc1" presStyleLbl="parChTrans1D1" presStyleIdx="0" presStyleCnt="4"/>
      <dgm:spPr>
        <a:ln>
          <a:solidFill>
            <a:schemeClr val="bg1"/>
          </a:solidFill>
        </a:ln>
      </dgm:spPr>
    </dgm:pt>
    <dgm:pt modelId="{3C402A5B-0E5C-4141-ADF4-C0C565FFF72F}" type="pres">
      <dgm:prSet presAssocID="{F4820945-829F-4AE4-8934-0B6E90C1DD07}" presName="bottomArc1" presStyleLbl="parChTrans1D1" presStyleIdx="1" presStyleCnt="4"/>
      <dgm:spPr>
        <a:ln>
          <a:solidFill>
            <a:schemeClr val="bg1"/>
          </a:solidFill>
        </a:ln>
      </dgm:spPr>
    </dgm:pt>
    <dgm:pt modelId="{CB04DCF5-194B-41FE-934D-F9EC4B5B29F1}" type="pres">
      <dgm:prSet presAssocID="{F4820945-829F-4AE4-8934-0B6E90C1DD07}" presName="topConnNode1" presStyleLbl="node1" presStyleIdx="0" presStyleCnt="0"/>
      <dgm:spPr/>
    </dgm:pt>
    <dgm:pt modelId="{67436031-8210-4125-92BD-4C0A51BE9186}" type="pres">
      <dgm:prSet presAssocID="{F4820945-829F-4AE4-8934-0B6E90C1DD07}" presName="hierChild2" presStyleCnt="0"/>
      <dgm:spPr/>
    </dgm:pt>
    <dgm:pt modelId="{DD55B22F-2564-4971-AA2A-6D0A97D62F4A}" type="pres">
      <dgm:prSet presAssocID="{28AFE64A-ADFC-41C2-9E49-763C693E045A}" presName="Name28" presStyleLbl="parChTrans1D2" presStyleIdx="0" presStyleCnt="1"/>
      <dgm:spPr/>
    </dgm:pt>
    <dgm:pt modelId="{FA69895D-4B59-43C5-8774-F3CE8B1B6DDB}" type="pres">
      <dgm:prSet presAssocID="{6F48E4D6-642B-41BE-B4FE-73605FB2E0C8}" presName="hierRoot2" presStyleCnt="0">
        <dgm:presLayoutVars>
          <dgm:hierBranch val="init"/>
        </dgm:presLayoutVars>
      </dgm:prSet>
      <dgm:spPr/>
    </dgm:pt>
    <dgm:pt modelId="{FCA47287-66EB-49A6-8143-6D8CA2575809}" type="pres">
      <dgm:prSet presAssocID="{6F48E4D6-642B-41BE-B4FE-73605FB2E0C8}" presName="rootComposite2" presStyleCnt="0"/>
      <dgm:spPr/>
    </dgm:pt>
    <dgm:pt modelId="{D0573846-2A35-47EE-A348-6F7E55CC9571}" type="pres">
      <dgm:prSet presAssocID="{6F48E4D6-642B-41BE-B4FE-73605FB2E0C8}" presName="rootText2" presStyleLbl="alignAcc1" presStyleIdx="0" presStyleCnt="0" custLinFactNeighborX="-19750" custLinFactNeighborY="29974">
        <dgm:presLayoutVars>
          <dgm:chPref val="3"/>
        </dgm:presLayoutVars>
      </dgm:prSet>
      <dgm:spPr/>
    </dgm:pt>
    <dgm:pt modelId="{AA6A0535-F7F2-41A9-ADDF-9E740DF1711F}" type="pres">
      <dgm:prSet presAssocID="{6F48E4D6-642B-41BE-B4FE-73605FB2E0C8}" presName="topArc2" presStyleLbl="parChTrans1D1" presStyleIdx="2" presStyleCnt="4"/>
      <dgm:spPr/>
    </dgm:pt>
    <dgm:pt modelId="{0A39207C-BF2B-4675-AC99-D97E2A641C79}" type="pres">
      <dgm:prSet presAssocID="{6F48E4D6-642B-41BE-B4FE-73605FB2E0C8}" presName="bottomArc2" presStyleLbl="parChTrans1D1" presStyleIdx="3" presStyleCnt="4"/>
      <dgm:spPr/>
    </dgm:pt>
    <dgm:pt modelId="{1ED1AE10-4FAA-4B5D-A817-D392AA240265}" type="pres">
      <dgm:prSet presAssocID="{6F48E4D6-642B-41BE-B4FE-73605FB2E0C8}" presName="topConnNode2" presStyleLbl="node2" presStyleIdx="0" presStyleCnt="0"/>
      <dgm:spPr/>
    </dgm:pt>
    <dgm:pt modelId="{99ACF5E4-53E7-4C9E-80BB-EB19360DF640}" type="pres">
      <dgm:prSet presAssocID="{6F48E4D6-642B-41BE-B4FE-73605FB2E0C8}" presName="hierChild4" presStyleCnt="0"/>
      <dgm:spPr/>
    </dgm:pt>
    <dgm:pt modelId="{AFAB62C5-F8BC-4A16-8F52-FE43A6898873}" type="pres">
      <dgm:prSet presAssocID="{6F48E4D6-642B-41BE-B4FE-73605FB2E0C8}" presName="hierChild5" presStyleCnt="0"/>
      <dgm:spPr/>
    </dgm:pt>
    <dgm:pt modelId="{635902B2-0129-434A-B205-420046B0495A}" type="pres">
      <dgm:prSet presAssocID="{F4820945-829F-4AE4-8934-0B6E90C1DD07}" presName="hierChild3" presStyleCnt="0"/>
      <dgm:spPr/>
    </dgm:pt>
  </dgm:ptLst>
  <dgm:cxnLst>
    <dgm:cxn modelId="{839C1012-3E4E-4FEC-989E-FBF7CA4D0331}" type="presOf" srcId="{6F48E4D6-642B-41BE-B4FE-73605FB2E0C8}" destId="{1ED1AE10-4FAA-4B5D-A817-D392AA240265}" srcOrd="1" destOrd="0" presId="urn:microsoft.com/office/officeart/2008/layout/HalfCircleOrganizationChart"/>
    <dgm:cxn modelId="{C8239060-1337-4F75-B251-9BA3117E90B4}" type="presOf" srcId="{F4820945-829F-4AE4-8934-0B6E90C1DD07}" destId="{57AD95A0-7A77-4EFD-AC8B-82D3C438D6FF}" srcOrd="0" destOrd="0" presId="urn:microsoft.com/office/officeart/2008/layout/HalfCircleOrganizationChart"/>
    <dgm:cxn modelId="{E0462146-2342-480E-AA6E-42736C9FBB4D}" type="presOf" srcId="{C06ACD41-FD62-4D14-9AAB-4945219C9866}" destId="{AF9FE679-1111-4D59-A0D2-4C0456E484DA}" srcOrd="0" destOrd="0" presId="urn:microsoft.com/office/officeart/2008/layout/HalfCircleOrganizationChart"/>
    <dgm:cxn modelId="{A60D5147-7BEC-4A10-9A74-AA75AB92B5A1}" srcId="{C06ACD41-FD62-4D14-9AAB-4945219C9866}" destId="{F4820945-829F-4AE4-8934-0B6E90C1DD07}" srcOrd="0" destOrd="0" parTransId="{40084173-02E0-4D46-BA92-30A27865489D}" sibTransId="{B08337DF-1C7F-4354-85CB-867DBA132335}"/>
    <dgm:cxn modelId="{3AACB6BE-E872-49F8-A551-FED0567EE0F6}" type="presOf" srcId="{6F48E4D6-642B-41BE-B4FE-73605FB2E0C8}" destId="{D0573846-2A35-47EE-A348-6F7E55CC9571}" srcOrd="0" destOrd="0" presId="urn:microsoft.com/office/officeart/2008/layout/HalfCircleOrganizationChart"/>
    <dgm:cxn modelId="{71E1CAC3-6D60-47B4-A0C4-12AB9314C01D}" type="presOf" srcId="{28AFE64A-ADFC-41C2-9E49-763C693E045A}" destId="{DD55B22F-2564-4971-AA2A-6D0A97D62F4A}" srcOrd="0" destOrd="0" presId="urn:microsoft.com/office/officeart/2008/layout/HalfCircleOrganizationChart"/>
    <dgm:cxn modelId="{647C8EDD-EDAD-4937-8FDA-E76764B42534}" type="presOf" srcId="{F4820945-829F-4AE4-8934-0B6E90C1DD07}" destId="{CB04DCF5-194B-41FE-934D-F9EC4B5B29F1}" srcOrd="1" destOrd="0" presId="urn:microsoft.com/office/officeart/2008/layout/HalfCircleOrganizationChart"/>
    <dgm:cxn modelId="{FB2C4AEC-577D-4E10-8340-30B2FC1548EF}" srcId="{F4820945-829F-4AE4-8934-0B6E90C1DD07}" destId="{6F48E4D6-642B-41BE-B4FE-73605FB2E0C8}" srcOrd="0" destOrd="0" parTransId="{28AFE64A-ADFC-41C2-9E49-763C693E045A}" sibTransId="{2138C801-9316-4A91-AEE8-38B143B2531F}"/>
    <dgm:cxn modelId="{8E54FE4A-8416-4DFA-B424-2B6020C6F9AF}" type="presParOf" srcId="{AF9FE679-1111-4D59-A0D2-4C0456E484DA}" destId="{9EEA735D-8BAB-4E61-A9EE-D5D8861B544C}" srcOrd="0" destOrd="0" presId="urn:microsoft.com/office/officeart/2008/layout/HalfCircleOrganizationChart"/>
    <dgm:cxn modelId="{21B932A4-1B5F-4E56-A67E-B7906119357A}" type="presParOf" srcId="{9EEA735D-8BAB-4E61-A9EE-D5D8861B544C}" destId="{3226C5B2-E676-4ED1-9AA1-AFFE8B0E185B}" srcOrd="0" destOrd="0" presId="urn:microsoft.com/office/officeart/2008/layout/HalfCircleOrganizationChart"/>
    <dgm:cxn modelId="{18B54A42-C710-4050-85A6-A60C991C971B}" type="presParOf" srcId="{3226C5B2-E676-4ED1-9AA1-AFFE8B0E185B}" destId="{57AD95A0-7A77-4EFD-AC8B-82D3C438D6FF}" srcOrd="0" destOrd="0" presId="urn:microsoft.com/office/officeart/2008/layout/HalfCircleOrganizationChart"/>
    <dgm:cxn modelId="{8C2B2017-9808-469C-9211-BB8E859911FB}" type="presParOf" srcId="{3226C5B2-E676-4ED1-9AA1-AFFE8B0E185B}" destId="{1F15FE9D-CAD1-49A9-989F-D5324C7F5BC7}" srcOrd="1" destOrd="0" presId="urn:microsoft.com/office/officeart/2008/layout/HalfCircleOrganizationChart"/>
    <dgm:cxn modelId="{D43CB412-5BCF-425F-900B-343D6003DC54}" type="presParOf" srcId="{3226C5B2-E676-4ED1-9AA1-AFFE8B0E185B}" destId="{3C402A5B-0E5C-4141-ADF4-C0C565FFF72F}" srcOrd="2" destOrd="0" presId="urn:microsoft.com/office/officeart/2008/layout/HalfCircleOrganizationChart"/>
    <dgm:cxn modelId="{D79D595F-A7BB-449A-B9C4-6C784BBF0FBE}" type="presParOf" srcId="{3226C5B2-E676-4ED1-9AA1-AFFE8B0E185B}" destId="{CB04DCF5-194B-41FE-934D-F9EC4B5B29F1}" srcOrd="3" destOrd="0" presId="urn:microsoft.com/office/officeart/2008/layout/HalfCircleOrganizationChart"/>
    <dgm:cxn modelId="{E67D2AA4-8E71-47DB-8DB5-B0DB4E117F77}" type="presParOf" srcId="{9EEA735D-8BAB-4E61-A9EE-D5D8861B544C}" destId="{67436031-8210-4125-92BD-4C0A51BE9186}" srcOrd="1" destOrd="0" presId="urn:microsoft.com/office/officeart/2008/layout/HalfCircleOrganizationChart"/>
    <dgm:cxn modelId="{1D57F583-8984-4F11-A789-3D690357C481}" type="presParOf" srcId="{67436031-8210-4125-92BD-4C0A51BE9186}" destId="{DD55B22F-2564-4971-AA2A-6D0A97D62F4A}" srcOrd="0" destOrd="0" presId="urn:microsoft.com/office/officeart/2008/layout/HalfCircleOrganizationChart"/>
    <dgm:cxn modelId="{6205FA37-17D4-4F42-B985-39D7811DF415}" type="presParOf" srcId="{67436031-8210-4125-92BD-4C0A51BE9186}" destId="{FA69895D-4B59-43C5-8774-F3CE8B1B6DDB}" srcOrd="1" destOrd="0" presId="urn:microsoft.com/office/officeart/2008/layout/HalfCircleOrganizationChart"/>
    <dgm:cxn modelId="{14E57AC1-F5FF-44A8-A4DC-A5C249D2C2AD}" type="presParOf" srcId="{FA69895D-4B59-43C5-8774-F3CE8B1B6DDB}" destId="{FCA47287-66EB-49A6-8143-6D8CA2575809}" srcOrd="0" destOrd="0" presId="urn:microsoft.com/office/officeart/2008/layout/HalfCircleOrganizationChart"/>
    <dgm:cxn modelId="{CD6F8E9C-7EE7-432F-9056-6525409E77B6}" type="presParOf" srcId="{FCA47287-66EB-49A6-8143-6D8CA2575809}" destId="{D0573846-2A35-47EE-A348-6F7E55CC9571}" srcOrd="0" destOrd="0" presId="urn:microsoft.com/office/officeart/2008/layout/HalfCircleOrganizationChart"/>
    <dgm:cxn modelId="{54238921-AFE9-49A1-AF87-8E0F9EBB4B63}" type="presParOf" srcId="{FCA47287-66EB-49A6-8143-6D8CA2575809}" destId="{AA6A0535-F7F2-41A9-ADDF-9E740DF1711F}" srcOrd="1" destOrd="0" presId="urn:microsoft.com/office/officeart/2008/layout/HalfCircleOrganizationChart"/>
    <dgm:cxn modelId="{DA7709EC-3688-4AE9-9C67-464F81E4E1A9}" type="presParOf" srcId="{FCA47287-66EB-49A6-8143-6D8CA2575809}" destId="{0A39207C-BF2B-4675-AC99-D97E2A641C79}" srcOrd="2" destOrd="0" presId="urn:microsoft.com/office/officeart/2008/layout/HalfCircleOrganizationChart"/>
    <dgm:cxn modelId="{33FE9EC6-CED1-4DC3-A7D1-40E940A59D43}" type="presParOf" srcId="{FCA47287-66EB-49A6-8143-6D8CA2575809}" destId="{1ED1AE10-4FAA-4B5D-A817-D392AA240265}" srcOrd="3" destOrd="0" presId="urn:microsoft.com/office/officeart/2008/layout/HalfCircleOrganizationChart"/>
    <dgm:cxn modelId="{E8487508-F7A2-4664-8C45-D8CAA89795CF}" type="presParOf" srcId="{FA69895D-4B59-43C5-8774-F3CE8B1B6DDB}" destId="{99ACF5E4-53E7-4C9E-80BB-EB19360DF640}" srcOrd="1" destOrd="0" presId="urn:microsoft.com/office/officeart/2008/layout/HalfCircleOrganizationChart"/>
    <dgm:cxn modelId="{52C414EE-292A-4428-88F5-4C822296F906}" type="presParOf" srcId="{FA69895D-4B59-43C5-8774-F3CE8B1B6DDB}" destId="{AFAB62C5-F8BC-4A16-8F52-FE43A6898873}" srcOrd="2" destOrd="0" presId="urn:microsoft.com/office/officeart/2008/layout/HalfCircleOrganizationChart"/>
    <dgm:cxn modelId="{71603AEE-2BBD-4963-A291-05DAE5F84D0F}" type="presParOf" srcId="{9EEA735D-8BAB-4E61-A9EE-D5D8861B544C}" destId="{635902B2-0129-434A-B205-420046B0495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6ACD41-FD62-4D14-9AAB-4945219C9866}" type="doc">
      <dgm:prSet loTypeId="urn:microsoft.com/office/officeart/2008/layout/HalfCircleOrganization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4820945-829F-4AE4-8934-0B6E90C1DD07}">
      <dgm:prSet phldrT="[Texte]"/>
      <dgm:spPr/>
      <dgm:t>
        <a:bodyPr/>
        <a:lstStyle/>
        <a:p>
          <a:endParaRPr lang="fr-FR" dirty="0">
            <a:solidFill>
              <a:schemeClr val="bg2"/>
            </a:solidFill>
            <a:latin typeface="Barlow" panose="00000500000000000000" pitchFamily="2" charset="0"/>
          </a:endParaRPr>
        </a:p>
      </dgm:t>
    </dgm:pt>
    <dgm:pt modelId="{40084173-02E0-4D46-BA92-30A27865489D}" type="parTrans" cxnId="{A60D5147-7BEC-4A10-9A74-AA75AB92B5A1}">
      <dgm:prSet/>
      <dgm:spPr/>
      <dgm:t>
        <a:bodyPr/>
        <a:lstStyle/>
        <a:p>
          <a:endParaRPr lang="fr-FR"/>
        </a:p>
      </dgm:t>
    </dgm:pt>
    <dgm:pt modelId="{B08337DF-1C7F-4354-85CB-867DBA132335}" type="sibTrans" cxnId="{A60D5147-7BEC-4A10-9A74-AA75AB92B5A1}">
      <dgm:prSet/>
      <dgm:spPr/>
      <dgm:t>
        <a:bodyPr/>
        <a:lstStyle/>
        <a:p>
          <a:endParaRPr lang="fr-FR"/>
        </a:p>
      </dgm:t>
    </dgm:pt>
    <dgm:pt modelId="{6F48E4D6-642B-41BE-B4FE-73605FB2E0C8}">
      <dgm:prSet phldrT="[Texte]" custT="1"/>
      <dgm:spPr/>
      <dgm:t>
        <a:bodyPr/>
        <a:lstStyle/>
        <a:p>
          <a:r>
            <a:rPr lang="fr-FR" sz="1200">
              <a:latin typeface="Barlow" panose="00000500000000000000" pitchFamily="2" charset="0"/>
            </a:rPr>
            <a:t>Anova</a:t>
          </a:r>
          <a:endParaRPr lang="fr-FR" sz="1200" dirty="0">
            <a:latin typeface="Barlow" panose="00000500000000000000" pitchFamily="2" charset="0"/>
          </a:endParaRPr>
        </a:p>
      </dgm:t>
    </dgm:pt>
    <dgm:pt modelId="{28AFE64A-ADFC-41C2-9E49-763C693E045A}" type="parTrans" cxnId="{FB2C4AEC-577D-4E10-8340-30B2FC1548EF}">
      <dgm:prSet/>
      <dgm:spPr/>
      <dgm:t>
        <a:bodyPr/>
        <a:lstStyle/>
        <a:p>
          <a:endParaRPr lang="fr-FR"/>
        </a:p>
      </dgm:t>
    </dgm:pt>
    <dgm:pt modelId="{2138C801-9316-4A91-AEE8-38B143B2531F}" type="sibTrans" cxnId="{FB2C4AEC-577D-4E10-8340-30B2FC1548EF}">
      <dgm:prSet/>
      <dgm:spPr/>
      <dgm:t>
        <a:bodyPr/>
        <a:lstStyle/>
        <a:p>
          <a:endParaRPr lang="fr-FR"/>
        </a:p>
      </dgm:t>
    </dgm:pt>
    <dgm:pt modelId="{AF9FE679-1111-4D59-A0D2-4C0456E484DA}" type="pres">
      <dgm:prSet presAssocID="{C06ACD41-FD62-4D14-9AAB-4945219C986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EEA735D-8BAB-4E61-A9EE-D5D8861B544C}" type="pres">
      <dgm:prSet presAssocID="{F4820945-829F-4AE4-8934-0B6E90C1DD07}" presName="hierRoot1" presStyleCnt="0">
        <dgm:presLayoutVars>
          <dgm:hierBranch val="init"/>
        </dgm:presLayoutVars>
      </dgm:prSet>
      <dgm:spPr/>
    </dgm:pt>
    <dgm:pt modelId="{3226C5B2-E676-4ED1-9AA1-AFFE8B0E185B}" type="pres">
      <dgm:prSet presAssocID="{F4820945-829F-4AE4-8934-0B6E90C1DD07}" presName="rootComposite1" presStyleCnt="0"/>
      <dgm:spPr/>
    </dgm:pt>
    <dgm:pt modelId="{57AD95A0-7A77-4EFD-AC8B-82D3C438D6FF}" type="pres">
      <dgm:prSet presAssocID="{F4820945-829F-4AE4-8934-0B6E90C1DD07}" presName="rootText1" presStyleLbl="alignAcc1" presStyleIdx="0" presStyleCnt="0">
        <dgm:presLayoutVars>
          <dgm:chPref val="3"/>
        </dgm:presLayoutVars>
      </dgm:prSet>
      <dgm:spPr/>
    </dgm:pt>
    <dgm:pt modelId="{1F15FE9D-CAD1-49A9-989F-D5324C7F5BC7}" type="pres">
      <dgm:prSet presAssocID="{F4820945-829F-4AE4-8934-0B6E90C1DD07}" presName="topArc1" presStyleLbl="parChTrans1D1" presStyleIdx="0" presStyleCnt="4"/>
      <dgm:spPr>
        <a:ln>
          <a:solidFill>
            <a:schemeClr val="bg1"/>
          </a:solidFill>
        </a:ln>
      </dgm:spPr>
    </dgm:pt>
    <dgm:pt modelId="{3C402A5B-0E5C-4141-ADF4-C0C565FFF72F}" type="pres">
      <dgm:prSet presAssocID="{F4820945-829F-4AE4-8934-0B6E90C1DD07}" presName="bottomArc1" presStyleLbl="parChTrans1D1" presStyleIdx="1" presStyleCnt="4"/>
      <dgm:spPr>
        <a:ln>
          <a:solidFill>
            <a:schemeClr val="bg1"/>
          </a:solidFill>
        </a:ln>
      </dgm:spPr>
    </dgm:pt>
    <dgm:pt modelId="{CB04DCF5-194B-41FE-934D-F9EC4B5B29F1}" type="pres">
      <dgm:prSet presAssocID="{F4820945-829F-4AE4-8934-0B6E90C1DD07}" presName="topConnNode1" presStyleLbl="node1" presStyleIdx="0" presStyleCnt="0"/>
      <dgm:spPr/>
    </dgm:pt>
    <dgm:pt modelId="{67436031-8210-4125-92BD-4C0A51BE9186}" type="pres">
      <dgm:prSet presAssocID="{F4820945-829F-4AE4-8934-0B6E90C1DD07}" presName="hierChild2" presStyleCnt="0"/>
      <dgm:spPr/>
    </dgm:pt>
    <dgm:pt modelId="{DD55B22F-2564-4971-AA2A-6D0A97D62F4A}" type="pres">
      <dgm:prSet presAssocID="{28AFE64A-ADFC-41C2-9E49-763C693E045A}" presName="Name28" presStyleLbl="parChTrans1D2" presStyleIdx="0" presStyleCnt="1"/>
      <dgm:spPr/>
    </dgm:pt>
    <dgm:pt modelId="{FA69895D-4B59-43C5-8774-F3CE8B1B6DDB}" type="pres">
      <dgm:prSet presAssocID="{6F48E4D6-642B-41BE-B4FE-73605FB2E0C8}" presName="hierRoot2" presStyleCnt="0">
        <dgm:presLayoutVars>
          <dgm:hierBranch val="init"/>
        </dgm:presLayoutVars>
      </dgm:prSet>
      <dgm:spPr/>
    </dgm:pt>
    <dgm:pt modelId="{FCA47287-66EB-49A6-8143-6D8CA2575809}" type="pres">
      <dgm:prSet presAssocID="{6F48E4D6-642B-41BE-B4FE-73605FB2E0C8}" presName="rootComposite2" presStyleCnt="0"/>
      <dgm:spPr/>
    </dgm:pt>
    <dgm:pt modelId="{D0573846-2A35-47EE-A348-6F7E55CC9571}" type="pres">
      <dgm:prSet presAssocID="{6F48E4D6-642B-41BE-B4FE-73605FB2E0C8}" presName="rootText2" presStyleLbl="alignAcc1" presStyleIdx="0" presStyleCnt="0" custLinFactNeighborX="-19942" custLinFactNeighborY="32880">
        <dgm:presLayoutVars>
          <dgm:chPref val="3"/>
        </dgm:presLayoutVars>
      </dgm:prSet>
      <dgm:spPr/>
    </dgm:pt>
    <dgm:pt modelId="{AA6A0535-F7F2-41A9-ADDF-9E740DF1711F}" type="pres">
      <dgm:prSet presAssocID="{6F48E4D6-642B-41BE-B4FE-73605FB2E0C8}" presName="topArc2" presStyleLbl="parChTrans1D1" presStyleIdx="2" presStyleCnt="4"/>
      <dgm:spPr/>
    </dgm:pt>
    <dgm:pt modelId="{0A39207C-BF2B-4675-AC99-D97E2A641C79}" type="pres">
      <dgm:prSet presAssocID="{6F48E4D6-642B-41BE-B4FE-73605FB2E0C8}" presName="bottomArc2" presStyleLbl="parChTrans1D1" presStyleIdx="3" presStyleCnt="4"/>
      <dgm:spPr/>
    </dgm:pt>
    <dgm:pt modelId="{1ED1AE10-4FAA-4B5D-A817-D392AA240265}" type="pres">
      <dgm:prSet presAssocID="{6F48E4D6-642B-41BE-B4FE-73605FB2E0C8}" presName="topConnNode2" presStyleLbl="node2" presStyleIdx="0" presStyleCnt="0"/>
      <dgm:spPr/>
    </dgm:pt>
    <dgm:pt modelId="{99ACF5E4-53E7-4C9E-80BB-EB19360DF640}" type="pres">
      <dgm:prSet presAssocID="{6F48E4D6-642B-41BE-B4FE-73605FB2E0C8}" presName="hierChild4" presStyleCnt="0"/>
      <dgm:spPr/>
    </dgm:pt>
    <dgm:pt modelId="{AFAB62C5-F8BC-4A16-8F52-FE43A6898873}" type="pres">
      <dgm:prSet presAssocID="{6F48E4D6-642B-41BE-B4FE-73605FB2E0C8}" presName="hierChild5" presStyleCnt="0"/>
      <dgm:spPr/>
    </dgm:pt>
    <dgm:pt modelId="{635902B2-0129-434A-B205-420046B0495A}" type="pres">
      <dgm:prSet presAssocID="{F4820945-829F-4AE4-8934-0B6E90C1DD07}" presName="hierChild3" presStyleCnt="0"/>
      <dgm:spPr/>
    </dgm:pt>
  </dgm:ptLst>
  <dgm:cxnLst>
    <dgm:cxn modelId="{839C1012-3E4E-4FEC-989E-FBF7CA4D0331}" type="presOf" srcId="{6F48E4D6-642B-41BE-B4FE-73605FB2E0C8}" destId="{1ED1AE10-4FAA-4B5D-A817-D392AA240265}" srcOrd="1" destOrd="0" presId="urn:microsoft.com/office/officeart/2008/layout/HalfCircleOrganizationChart"/>
    <dgm:cxn modelId="{C8239060-1337-4F75-B251-9BA3117E90B4}" type="presOf" srcId="{F4820945-829F-4AE4-8934-0B6E90C1DD07}" destId="{57AD95A0-7A77-4EFD-AC8B-82D3C438D6FF}" srcOrd="0" destOrd="0" presId="urn:microsoft.com/office/officeart/2008/layout/HalfCircleOrganizationChart"/>
    <dgm:cxn modelId="{E0462146-2342-480E-AA6E-42736C9FBB4D}" type="presOf" srcId="{C06ACD41-FD62-4D14-9AAB-4945219C9866}" destId="{AF9FE679-1111-4D59-A0D2-4C0456E484DA}" srcOrd="0" destOrd="0" presId="urn:microsoft.com/office/officeart/2008/layout/HalfCircleOrganizationChart"/>
    <dgm:cxn modelId="{A60D5147-7BEC-4A10-9A74-AA75AB92B5A1}" srcId="{C06ACD41-FD62-4D14-9AAB-4945219C9866}" destId="{F4820945-829F-4AE4-8934-0B6E90C1DD07}" srcOrd="0" destOrd="0" parTransId="{40084173-02E0-4D46-BA92-30A27865489D}" sibTransId="{B08337DF-1C7F-4354-85CB-867DBA132335}"/>
    <dgm:cxn modelId="{3AACB6BE-E872-49F8-A551-FED0567EE0F6}" type="presOf" srcId="{6F48E4D6-642B-41BE-B4FE-73605FB2E0C8}" destId="{D0573846-2A35-47EE-A348-6F7E55CC9571}" srcOrd="0" destOrd="0" presId="urn:microsoft.com/office/officeart/2008/layout/HalfCircleOrganizationChart"/>
    <dgm:cxn modelId="{71E1CAC3-6D60-47B4-A0C4-12AB9314C01D}" type="presOf" srcId="{28AFE64A-ADFC-41C2-9E49-763C693E045A}" destId="{DD55B22F-2564-4971-AA2A-6D0A97D62F4A}" srcOrd="0" destOrd="0" presId="urn:microsoft.com/office/officeart/2008/layout/HalfCircleOrganizationChart"/>
    <dgm:cxn modelId="{647C8EDD-EDAD-4937-8FDA-E76764B42534}" type="presOf" srcId="{F4820945-829F-4AE4-8934-0B6E90C1DD07}" destId="{CB04DCF5-194B-41FE-934D-F9EC4B5B29F1}" srcOrd="1" destOrd="0" presId="urn:microsoft.com/office/officeart/2008/layout/HalfCircleOrganizationChart"/>
    <dgm:cxn modelId="{FB2C4AEC-577D-4E10-8340-30B2FC1548EF}" srcId="{F4820945-829F-4AE4-8934-0B6E90C1DD07}" destId="{6F48E4D6-642B-41BE-B4FE-73605FB2E0C8}" srcOrd="0" destOrd="0" parTransId="{28AFE64A-ADFC-41C2-9E49-763C693E045A}" sibTransId="{2138C801-9316-4A91-AEE8-38B143B2531F}"/>
    <dgm:cxn modelId="{8E54FE4A-8416-4DFA-B424-2B6020C6F9AF}" type="presParOf" srcId="{AF9FE679-1111-4D59-A0D2-4C0456E484DA}" destId="{9EEA735D-8BAB-4E61-A9EE-D5D8861B544C}" srcOrd="0" destOrd="0" presId="urn:microsoft.com/office/officeart/2008/layout/HalfCircleOrganizationChart"/>
    <dgm:cxn modelId="{21B932A4-1B5F-4E56-A67E-B7906119357A}" type="presParOf" srcId="{9EEA735D-8BAB-4E61-A9EE-D5D8861B544C}" destId="{3226C5B2-E676-4ED1-9AA1-AFFE8B0E185B}" srcOrd="0" destOrd="0" presId="urn:microsoft.com/office/officeart/2008/layout/HalfCircleOrganizationChart"/>
    <dgm:cxn modelId="{18B54A42-C710-4050-85A6-A60C991C971B}" type="presParOf" srcId="{3226C5B2-E676-4ED1-9AA1-AFFE8B0E185B}" destId="{57AD95A0-7A77-4EFD-AC8B-82D3C438D6FF}" srcOrd="0" destOrd="0" presId="urn:microsoft.com/office/officeart/2008/layout/HalfCircleOrganizationChart"/>
    <dgm:cxn modelId="{8C2B2017-9808-469C-9211-BB8E859911FB}" type="presParOf" srcId="{3226C5B2-E676-4ED1-9AA1-AFFE8B0E185B}" destId="{1F15FE9D-CAD1-49A9-989F-D5324C7F5BC7}" srcOrd="1" destOrd="0" presId="urn:microsoft.com/office/officeart/2008/layout/HalfCircleOrganizationChart"/>
    <dgm:cxn modelId="{D43CB412-5BCF-425F-900B-343D6003DC54}" type="presParOf" srcId="{3226C5B2-E676-4ED1-9AA1-AFFE8B0E185B}" destId="{3C402A5B-0E5C-4141-ADF4-C0C565FFF72F}" srcOrd="2" destOrd="0" presId="urn:microsoft.com/office/officeart/2008/layout/HalfCircleOrganizationChart"/>
    <dgm:cxn modelId="{D79D595F-A7BB-449A-B9C4-6C784BBF0FBE}" type="presParOf" srcId="{3226C5B2-E676-4ED1-9AA1-AFFE8B0E185B}" destId="{CB04DCF5-194B-41FE-934D-F9EC4B5B29F1}" srcOrd="3" destOrd="0" presId="urn:microsoft.com/office/officeart/2008/layout/HalfCircleOrganizationChart"/>
    <dgm:cxn modelId="{E67D2AA4-8E71-47DB-8DB5-B0DB4E117F77}" type="presParOf" srcId="{9EEA735D-8BAB-4E61-A9EE-D5D8861B544C}" destId="{67436031-8210-4125-92BD-4C0A51BE9186}" srcOrd="1" destOrd="0" presId="urn:microsoft.com/office/officeart/2008/layout/HalfCircleOrganizationChart"/>
    <dgm:cxn modelId="{1D57F583-8984-4F11-A789-3D690357C481}" type="presParOf" srcId="{67436031-8210-4125-92BD-4C0A51BE9186}" destId="{DD55B22F-2564-4971-AA2A-6D0A97D62F4A}" srcOrd="0" destOrd="0" presId="urn:microsoft.com/office/officeart/2008/layout/HalfCircleOrganizationChart"/>
    <dgm:cxn modelId="{6205FA37-17D4-4F42-B985-39D7811DF415}" type="presParOf" srcId="{67436031-8210-4125-92BD-4C0A51BE9186}" destId="{FA69895D-4B59-43C5-8774-F3CE8B1B6DDB}" srcOrd="1" destOrd="0" presId="urn:microsoft.com/office/officeart/2008/layout/HalfCircleOrganizationChart"/>
    <dgm:cxn modelId="{14E57AC1-F5FF-44A8-A4DC-A5C249D2C2AD}" type="presParOf" srcId="{FA69895D-4B59-43C5-8774-F3CE8B1B6DDB}" destId="{FCA47287-66EB-49A6-8143-6D8CA2575809}" srcOrd="0" destOrd="0" presId="urn:microsoft.com/office/officeart/2008/layout/HalfCircleOrganizationChart"/>
    <dgm:cxn modelId="{CD6F8E9C-7EE7-432F-9056-6525409E77B6}" type="presParOf" srcId="{FCA47287-66EB-49A6-8143-6D8CA2575809}" destId="{D0573846-2A35-47EE-A348-6F7E55CC9571}" srcOrd="0" destOrd="0" presId="urn:microsoft.com/office/officeart/2008/layout/HalfCircleOrganizationChart"/>
    <dgm:cxn modelId="{54238921-AFE9-49A1-AF87-8E0F9EBB4B63}" type="presParOf" srcId="{FCA47287-66EB-49A6-8143-6D8CA2575809}" destId="{AA6A0535-F7F2-41A9-ADDF-9E740DF1711F}" srcOrd="1" destOrd="0" presId="urn:microsoft.com/office/officeart/2008/layout/HalfCircleOrganizationChart"/>
    <dgm:cxn modelId="{DA7709EC-3688-4AE9-9C67-464F81E4E1A9}" type="presParOf" srcId="{FCA47287-66EB-49A6-8143-6D8CA2575809}" destId="{0A39207C-BF2B-4675-AC99-D97E2A641C79}" srcOrd="2" destOrd="0" presId="urn:microsoft.com/office/officeart/2008/layout/HalfCircleOrganizationChart"/>
    <dgm:cxn modelId="{33FE9EC6-CED1-4DC3-A7D1-40E940A59D43}" type="presParOf" srcId="{FCA47287-66EB-49A6-8143-6D8CA2575809}" destId="{1ED1AE10-4FAA-4B5D-A817-D392AA240265}" srcOrd="3" destOrd="0" presId="urn:microsoft.com/office/officeart/2008/layout/HalfCircleOrganizationChart"/>
    <dgm:cxn modelId="{E8487508-F7A2-4664-8C45-D8CAA89795CF}" type="presParOf" srcId="{FA69895D-4B59-43C5-8774-F3CE8B1B6DDB}" destId="{99ACF5E4-53E7-4C9E-80BB-EB19360DF640}" srcOrd="1" destOrd="0" presId="urn:microsoft.com/office/officeart/2008/layout/HalfCircleOrganizationChart"/>
    <dgm:cxn modelId="{52C414EE-292A-4428-88F5-4C822296F906}" type="presParOf" srcId="{FA69895D-4B59-43C5-8774-F3CE8B1B6DDB}" destId="{AFAB62C5-F8BC-4A16-8F52-FE43A6898873}" srcOrd="2" destOrd="0" presId="urn:microsoft.com/office/officeart/2008/layout/HalfCircleOrganizationChart"/>
    <dgm:cxn modelId="{71603AEE-2BBD-4963-A291-05DAE5F84D0F}" type="presParOf" srcId="{9EEA735D-8BAB-4E61-A9EE-D5D8861B544C}" destId="{635902B2-0129-434A-B205-420046B0495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6ACD41-FD62-4D14-9AAB-4945219C9866}" type="doc">
      <dgm:prSet loTypeId="urn:microsoft.com/office/officeart/2008/layout/HalfCircleOrganization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4820945-829F-4AE4-8934-0B6E90C1DD07}">
      <dgm:prSet phldrT="[Texte]"/>
      <dgm:spPr/>
      <dgm:t>
        <a:bodyPr/>
        <a:lstStyle/>
        <a:p>
          <a:endParaRPr lang="fr-FR" dirty="0">
            <a:solidFill>
              <a:schemeClr val="bg2"/>
            </a:solidFill>
            <a:latin typeface="Barlow" panose="00000500000000000000" pitchFamily="2" charset="0"/>
          </a:endParaRPr>
        </a:p>
      </dgm:t>
    </dgm:pt>
    <dgm:pt modelId="{40084173-02E0-4D46-BA92-30A27865489D}" type="parTrans" cxnId="{A60D5147-7BEC-4A10-9A74-AA75AB92B5A1}">
      <dgm:prSet/>
      <dgm:spPr/>
      <dgm:t>
        <a:bodyPr/>
        <a:lstStyle/>
        <a:p>
          <a:endParaRPr lang="fr-FR"/>
        </a:p>
      </dgm:t>
    </dgm:pt>
    <dgm:pt modelId="{B08337DF-1C7F-4354-85CB-867DBA132335}" type="sibTrans" cxnId="{A60D5147-7BEC-4A10-9A74-AA75AB92B5A1}">
      <dgm:prSet/>
      <dgm:spPr/>
      <dgm:t>
        <a:bodyPr/>
        <a:lstStyle/>
        <a:p>
          <a:endParaRPr lang="fr-FR"/>
        </a:p>
      </dgm:t>
    </dgm:pt>
    <dgm:pt modelId="{6F48E4D6-642B-41BE-B4FE-73605FB2E0C8}">
      <dgm:prSet phldrT="[Texte]" custT="1"/>
      <dgm:spPr/>
      <dgm:t>
        <a:bodyPr/>
        <a:lstStyle/>
        <a:p>
          <a:r>
            <a:rPr lang="fr-FR" sz="1200">
              <a:latin typeface="Barlow" panose="00000500000000000000" pitchFamily="2" charset="0"/>
            </a:rPr>
            <a:t>Test paramétrique</a:t>
          </a:r>
          <a:endParaRPr lang="fr-FR" sz="1200" dirty="0">
            <a:latin typeface="Barlow" panose="00000500000000000000" pitchFamily="2" charset="0"/>
          </a:endParaRPr>
        </a:p>
      </dgm:t>
    </dgm:pt>
    <dgm:pt modelId="{28AFE64A-ADFC-41C2-9E49-763C693E045A}" type="parTrans" cxnId="{FB2C4AEC-577D-4E10-8340-30B2FC1548EF}">
      <dgm:prSet/>
      <dgm:spPr/>
      <dgm:t>
        <a:bodyPr/>
        <a:lstStyle/>
        <a:p>
          <a:endParaRPr lang="fr-FR"/>
        </a:p>
      </dgm:t>
    </dgm:pt>
    <dgm:pt modelId="{2138C801-9316-4A91-AEE8-38B143B2531F}" type="sibTrans" cxnId="{FB2C4AEC-577D-4E10-8340-30B2FC1548EF}">
      <dgm:prSet/>
      <dgm:spPr/>
      <dgm:t>
        <a:bodyPr/>
        <a:lstStyle/>
        <a:p>
          <a:endParaRPr lang="fr-FR"/>
        </a:p>
      </dgm:t>
    </dgm:pt>
    <dgm:pt modelId="{E862E83A-8748-4191-81EF-11DDA7B64DB5}">
      <dgm:prSet phldrT="[Texte]" custT="1"/>
      <dgm:spPr/>
      <dgm:t>
        <a:bodyPr/>
        <a:lstStyle/>
        <a:p>
          <a:r>
            <a:rPr lang="fr-FR" sz="1200">
              <a:latin typeface="Barlow" panose="00000500000000000000" pitchFamily="2" charset="0"/>
            </a:rPr>
            <a:t>Test non paramétrique</a:t>
          </a:r>
          <a:endParaRPr lang="fr-FR" sz="1200" dirty="0">
            <a:latin typeface="Barlow" panose="00000500000000000000" pitchFamily="2" charset="0"/>
          </a:endParaRPr>
        </a:p>
      </dgm:t>
    </dgm:pt>
    <dgm:pt modelId="{5F04439C-8E20-4919-8554-48151BC1B8F9}" type="parTrans" cxnId="{839F23D9-5DD5-4551-8B09-D15E60ECA26D}">
      <dgm:prSet/>
      <dgm:spPr/>
      <dgm:t>
        <a:bodyPr/>
        <a:lstStyle/>
        <a:p>
          <a:endParaRPr lang="fr-FR"/>
        </a:p>
      </dgm:t>
    </dgm:pt>
    <dgm:pt modelId="{B2148F60-74B0-406E-ADFD-E916EA047F46}" type="sibTrans" cxnId="{839F23D9-5DD5-4551-8B09-D15E60ECA26D}">
      <dgm:prSet/>
      <dgm:spPr/>
      <dgm:t>
        <a:bodyPr/>
        <a:lstStyle/>
        <a:p>
          <a:endParaRPr lang="fr-FR"/>
        </a:p>
      </dgm:t>
    </dgm:pt>
    <dgm:pt modelId="{AF9FE679-1111-4D59-A0D2-4C0456E484DA}" type="pres">
      <dgm:prSet presAssocID="{C06ACD41-FD62-4D14-9AAB-4945219C986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EEA735D-8BAB-4E61-A9EE-D5D8861B544C}" type="pres">
      <dgm:prSet presAssocID="{F4820945-829F-4AE4-8934-0B6E90C1DD07}" presName="hierRoot1" presStyleCnt="0">
        <dgm:presLayoutVars>
          <dgm:hierBranch val="init"/>
        </dgm:presLayoutVars>
      </dgm:prSet>
      <dgm:spPr/>
    </dgm:pt>
    <dgm:pt modelId="{3226C5B2-E676-4ED1-9AA1-AFFE8B0E185B}" type="pres">
      <dgm:prSet presAssocID="{F4820945-829F-4AE4-8934-0B6E90C1DD07}" presName="rootComposite1" presStyleCnt="0"/>
      <dgm:spPr/>
    </dgm:pt>
    <dgm:pt modelId="{57AD95A0-7A77-4EFD-AC8B-82D3C438D6FF}" type="pres">
      <dgm:prSet presAssocID="{F4820945-829F-4AE4-8934-0B6E90C1DD07}" presName="rootText1" presStyleLbl="alignAcc1" presStyleIdx="0" presStyleCnt="0">
        <dgm:presLayoutVars>
          <dgm:chPref val="3"/>
        </dgm:presLayoutVars>
      </dgm:prSet>
      <dgm:spPr/>
    </dgm:pt>
    <dgm:pt modelId="{1F15FE9D-CAD1-49A9-989F-D5324C7F5BC7}" type="pres">
      <dgm:prSet presAssocID="{F4820945-829F-4AE4-8934-0B6E90C1DD07}" presName="topArc1" presStyleLbl="parChTrans1D1" presStyleIdx="0" presStyleCnt="6"/>
      <dgm:spPr/>
    </dgm:pt>
    <dgm:pt modelId="{3C402A5B-0E5C-4141-ADF4-C0C565FFF72F}" type="pres">
      <dgm:prSet presAssocID="{F4820945-829F-4AE4-8934-0B6E90C1DD07}" presName="bottomArc1" presStyleLbl="parChTrans1D1" presStyleIdx="1" presStyleCnt="6"/>
      <dgm:spPr/>
    </dgm:pt>
    <dgm:pt modelId="{CB04DCF5-194B-41FE-934D-F9EC4B5B29F1}" type="pres">
      <dgm:prSet presAssocID="{F4820945-829F-4AE4-8934-0B6E90C1DD07}" presName="topConnNode1" presStyleLbl="node1" presStyleIdx="0" presStyleCnt="0"/>
      <dgm:spPr/>
    </dgm:pt>
    <dgm:pt modelId="{67436031-8210-4125-92BD-4C0A51BE9186}" type="pres">
      <dgm:prSet presAssocID="{F4820945-829F-4AE4-8934-0B6E90C1DD07}" presName="hierChild2" presStyleCnt="0"/>
      <dgm:spPr/>
    </dgm:pt>
    <dgm:pt modelId="{DD55B22F-2564-4971-AA2A-6D0A97D62F4A}" type="pres">
      <dgm:prSet presAssocID="{28AFE64A-ADFC-41C2-9E49-763C693E045A}" presName="Name28" presStyleLbl="parChTrans1D2" presStyleIdx="0" presStyleCnt="2"/>
      <dgm:spPr/>
    </dgm:pt>
    <dgm:pt modelId="{FA69895D-4B59-43C5-8774-F3CE8B1B6DDB}" type="pres">
      <dgm:prSet presAssocID="{6F48E4D6-642B-41BE-B4FE-73605FB2E0C8}" presName="hierRoot2" presStyleCnt="0">
        <dgm:presLayoutVars>
          <dgm:hierBranch val="init"/>
        </dgm:presLayoutVars>
      </dgm:prSet>
      <dgm:spPr/>
    </dgm:pt>
    <dgm:pt modelId="{FCA47287-66EB-49A6-8143-6D8CA2575809}" type="pres">
      <dgm:prSet presAssocID="{6F48E4D6-642B-41BE-B4FE-73605FB2E0C8}" presName="rootComposite2" presStyleCnt="0"/>
      <dgm:spPr/>
    </dgm:pt>
    <dgm:pt modelId="{D0573846-2A35-47EE-A348-6F7E55CC9571}" type="pres">
      <dgm:prSet presAssocID="{6F48E4D6-642B-41BE-B4FE-73605FB2E0C8}" presName="rootText2" presStyleLbl="alignAcc1" presStyleIdx="0" presStyleCnt="0" custLinFactNeighborX="-22241" custLinFactNeighborY="14848">
        <dgm:presLayoutVars>
          <dgm:chPref val="3"/>
        </dgm:presLayoutVars>
      </dgm:prSet>
      <dgm:spPr/>
    </dgm:pt>
    <dgm:pt modelId="{AA6A0535-F7F2-41A9-ADDF-9E740DF1711F}" type="pres">
      <dgm:prSet presAssocID="{6F48E4D6-642B-41BE-B4FE-73605FB2E0C8}" presName="topArc2" presStyleLbl="parChTrans1D1" presStyleIdx="2" presStyleCnt="6"/>
      <dgm:spPr/>
    </dgm:pt>
    <dgm:pt modelId="{0A39207C-BF2B-4675-AC99-D97E2A641C79}" type="pres">
      <dgm:prSet presAssocID="{6F48E4D6-642B-41BE-B4FE-73605FB2E0C8}" presName="bottomArc2" presStyleLbl="parChTrans1D1" presStyleIdx="3" presStyleCnt="6"/>
      <dgm:spPr/>
    </dgm:pt>
    <dgm:pt modelId="{1ED1AE10-4FAA-4B5D-A817-D392AA240265}" type="pres">
      <dgm:prSet presAssocID="{6F48E4D6-642B-41BE-B4FE-73605FB2E0C8}" presName="topConnNode2" presStyleLbl="node2" presStyleIdx="0" presStyleCnt="0"/>
      <dgm:spPr/>
    </dgm:pt>
    <dgm:pt modelId="{99ACF5E4-53E7-4C9E-80BB-EB19360DF640}" type="pres">
      <dgm:prSet presAssocID="{6F48E4D6-642B-41BE-B4FE-73605FB2E0C8}" presName="hierChild4" presStyleCnt="0"/>
      <dgm:spPr/>
    </dgm:pt>
    <dgm:pt modelId="{AFAB62C5-F8BC-4A16-8F52-FE43A6898873}" type="pres">
      <dgm:prSet presAssocID="{6F48E4D6-642B-41BE-B4FE-73605FB2E0C8}" presName="hierChild5" presStyleCnt="0"/>
      <dgm:spPr/>
    </dgm:pt>
    <dgm:pt modelId="{D556C06B-5358-499B-A1C8-4E8A7471B983}" type="pres">
      <dgm:prSet presAssocID="{5F04439C-8E20-4919-8554-48151BC1B8F9}" presName="Name28" presStyleLbl="parChTrans1D2" presStyleIdx="1" presStyleCnt="2"/>
      <dgm:spPr/>
    </dgm:pt>
    <dgm:pt modelId="{33F27DC9-AB51-4EA2-9958-B4991E6D3572}" type="pres">
      <dgm:prSet presAssocID="{E862E83A-8748-4191-81EF-11DDA7B64DB5}" presName="hierRoot2" presStyleCnt="0">
        <dgm:presLayoutVars>
          <dgm:hierBranch val="init"/>
        </dgm:presLayoutVars>
      </dgm:prSet>
      <dgm:spPr/>
    </dgm:pt>
    <dgm:pt modelId="{F51EFF10-4674-4584-8EAA-6642F2C8F3EA}" type="pres">
      <dgm:prSet presAssocID="{E862E83A-8748-4191-81EF-11DDA7B64DB5}" presName="rootComposite2" presStyleCnt="0"/>
      <dgm:spPr/>
    </dgm:pt>
    <dgm:pt modelId="{D6ADAACF-807E-4DEF-BE6D-F73AE7F2F247}" type="pres">
      <dgm:prSet presAssocID="{E862E83A-8748-4191-81EF-11DDA7B64DB5}" presName="rootText2" presStyleLbl="alignAcc1" presStyleIdx="0" presStyleCnt="0" custLinFactNeighborX="21715" custLinFactNeighborY="14407">
        <dgm:presLayoutVars>
          <dgm:chPref val="3"/>
        </dgm:presLayoutVars>
      </dgm:prSet>
      <dgm:spPr/>
    </dgm:pt>
    <dgm:pt modelId="{BFD0C623-BDB1-4B89-9970-1D2F65CB2FA2}" type="pres">
      <dgm:prSet presAssocID="{E862E83A-8748-4191-81EF-11DDA7B64DB5}" presName="topArc2" presStyleLbl="parChTrans1D1" presStyleIdx="4" presStyleCnt="6"/>
      <dgm:spPr/>
    </dgm:pt>
    <dgm:pt modelId="{55824FA3-E870-488D-B5CE-6635CAB5F03B}" type="pres">
      <dgm:prSet presAssocID="{E862E83A-8748-4191-81EF-11DDA7B64DB5}" presName="bottomArc2" presStyleLbl="parChTrans1D1" presStyleIdx="5" presStyleCnt="6"/>
      <dgm:spPr/>
    </dgm:pt>
    <dgm:pt modelId="{4A8A1B9E-78FF-4735-9509-860DDF1CD865}" type="pres">
      <dgm:prSet presAssocID="{E862E83A-8748-4191-81EF-11DDA7B64DB5}" presName="topConnNode2" presStyleLbl="node2" presStyleIdx="0" presStyleCnt="0"/>
      <dgm:spPr/>
    </dgm:pt>
    <dgm:pt modelId="{C9E3422F-0099-420B-9073-19A64734AE3C}" type="pres">
      <dgm:prSet presAssocID="{E862E83A-8748-4191-81EF-11DDA7B64DB5}" presName="hierChild4" presStyleCnt="0"/>
      <dgm:spPr/>
    </dgm:pt>
    <dgm:pt modelId="{87EEF81F-6C94-40D5-82EF-5712C118D469}" type="pres">
      <dgm:prSet presAssocID="{E862E83A-8748-4191-81EF-11DDA7B64DB5}" presName="hierChild5" presStyleCnt="0"/>
      <dgm:spPr/>
    </dgm:pt>
    <dgm:pt modelId="{635902B2-0129-434A-B205-420046B0495A}" type="pres">
      <dgm:prSet presAssocID="{F4820945-829F-4AE4-8934-0B6E90C1DD07}" presName="hierChild3" presStyleCnt="0"/>
      <dgm:spPr/>
    </dgm:pt>
  </dgm:ptLst>
  <dgm:cxnLst>
    <dgm:cxn modelId="{9022330D-563F-4A72-B5E5-CC05BD3937A9}" type="presOf" srcId="{E862E83A-8748-4191-81EF-11DDA7B64DB5}" destId="{4A8A1B9E-78FF-4735-9509-860DDF1CD865}" srcOrd="1" destOrd="0" presId="urn:microsoft.com/office/officeart/2008/layout/HalfCircleOrganizationChart"/>
    <dgm:cxn modelId="{839C1012-3E4E-4FEC-989E-FBF7CA4D0331}" type="presOf" srcId="{6F48E4D6-642B-41BE-B4FE-73605FB2E0C8}" destId="{1ED1AE10-4FAA-4B5D-A817-D392AA240265}" srcOrd="1" destOrd="0" presId="urn:microsoft.com/office/officeart/2008/layout/HalfCircleOrganizationChart"/>
    <dgm:cxn modelId="{050FF812-D185-422F-9F1F-A64EC7AAF59B}" type="presOf" srcId="{5F04439C-8E20-4919-8554-48151BC1B8F9}" destId="{D556C06B-5358-499B-A1C8-4E8A7471B983}" srcOrd="0" destOrd="0" presId="urn:microsoft.com/office/officeart/2008/layout/HalfCircleOrganizationChart"/>
    <dgm:cxn modelId="{4DD7363D-ED11-4812-BDFA-81B4A900D2E0}" type="presOf" srcId="{E862E83A-8748-4191-81EF-11DDA7B64DB5}" destId="{D6ADAACF-807E-4DEF-BE6D-F73AE7F2F247}" srcOrd="0" destOrd="0" presId="urn:microsoft.com/office/officeart/2008/layout/HalfCircleOrganizationChart"/>
    <dgm:cxn modelId="{C8239060-1337-4F75-B251-9BA3117E90B4}" type="presOf" srcId="{F4820945-829F-4AE4-8934-0B6E90C1DD07}" destId="{57AD95A0-7A77-4EFD-AC8B-82D3C438D6FF}" srcOrd="0" destOrd="0" presId="urn:microsoft.com/office/officeart/2008/layout/HalfCircleOrganizationChart"/>
    <dgm:cxn modelId="{E0462146-2342-480E-AA6E-42736C9FBB4D}" type="presOf" srcId="{C06ACD41-FD62-4D14-9AAB-4945219C9866}" destId="{AF9FE679-1111-4D59-A0D2-4C0456E484DA}" srcOrd="0" destOrd="0" presId="urn:microsoft.com/office/officeart/2008/layout/HalfCircleOrganizationChart"/>
    <dgm:cxn modelId="{A60D5147-7BEC-4A10-9A74-AA75AB92B5A1}" srcId="{C06ACD41-FD62-4D14-9AAB-4945219C9866}" destId="{F4820945-829F-4AE4-8934-0B6E90C1DD07}" srcOrd="0" destOrd="0" parTransId="{40084173-02E0-4D46-BA92-30A27865489D}" sibTransId="{B08337DF-1C7F-4354-85CB-867DBA132335}"/>
    <dgm:cxn modelId="{3AACB6BE-E872-49F8-A551-FED0567EE0F6}" type="presOf" srcId="{6F48E4D6-642B-41BE-B4FE-73605FB2E0C8}" destId="{D0573846-2A35-47EE-A348-6F7E55CC9571}" srcOrd="0" destOrd="0" presId="urn:microsoft.com/office/officeart/2008/layout/HalfCircleOrganizationChart"/>
    <dgm:cxn modelId="{71E1CAC3-6D60-47B4-A0C4-12AB9314C01D}" type="presOf" srcId="{28AFE64A-ADFC-41C2-9E49-763C693E045A}" destId="{DD55B22F-2564-4971-AA2A-6D0A97D62F4A}" srcOrd="0" destOrd="0" presId="urn:microsoft.com/office/officeart/2008/layout/HalfCircleOrganizationChart"/>
    <dgm:cxn modelId="{839F23D9-5DD5-4551-8B09-D15E60ECA26D}" srcId="{F4820945-829F-4AE4-8934-0B6E90C1DD07}" destId="{E862E83A-8748-4191-81EF-11DDA7B64DB5}" srcOrd="1" destOrd="0" parTransId="{5F04439C-8E20-4919-8554-48151BC1B8F9}" sibTransId="{B2148F60-74B0-406E-ADFD-E916EA047F46}"/>
    <dgm:cxn modelId="{647C8EDD-EDAD-4937-8FDA-E76764B42534}" type="presOf" srcId="{F4820945-829F-4AE4-8934-0B6E90C1DD07}" destId="{CB04DCF5-194B-41FE-934D-F9EC4B5B29F1}" srcOrd="1" destOrd="0" presId="urn:microsoft.com/office/officeart/2008/layout/HalfCircleOrganizationChart"/>
    <dgm:cxn modelId="{FB2C4AEC-577D-4E10-8340-30B2FC1548EF}" srcId="{F4820945-829F-4AE4-8934-0B6E90C1DD07}" destId="{6F48E4D6-642B-41BE-B4FE-73605FB2E0C8}" srcOrd="0" destOrd="0" parTransId="{28AFE64A-ADFC-41C2-9E49-763C693E045A}" sibTransId="{2138C801-9316-4A91-AEE8-38B143B2531F}"/>
    <dgm:cxn modelId="{8E54FE4A-8416-4DFA-B424-2B6020C6F9AF}" type="presParOf" srcId="{AF9FE679-1111-4D59-A0D2-4C0456E484DA}" destId="{9EEA735D-8BAB-4E61-A9EE-D5D8861B544C}" srcOrd="0" destOrd="0" presId="urn:microsoft.com/office/officeart/2008/layout/HalfCircleOrganizationChart"/>
    <dgm:cxn modelId="{21B932A4-1B5F-4E56-A67E-B7906119357A}" type="presParOf" srcId="{9EEA735D-8BAB-4E61-A9EE-D5D8861B544C}" destId="{3226C5B2-E676-4ED1-9AA1-AFFE8B0E185B}" srcOrd="0" destOrd="0" presId="urn:microsoft.com/office/officeart/2008/layout/HalfCircleOrganizationChart"/>
    <dgm:cxn modelId="{18B54A42-C710-4050-85A6-A60C991C971B}" type="presParOf" srcId="{3226C5B2-E676-4ED1-9AA1-AFFE8B0E185B}" destId="{57AD95A0-7A77-4EFD-AC8B-82D3C438D6FF}" srcOrd="0" destOrd="0" presId="urn:microsoft.com/office/officeart/2008/layout/HalfCircleOrganizationChart"/>
    <dgm:cxn modelId="{8C2B2017-9808-469C-9211-BB8E859911FB}" type="presParOf" srcId="{3226C5B2-E676-4ED1-9AA1-AFFE8B0E185B}" destId="{1F15FE9D-CAD1-49A9-989F-D5324C7F5BC7}" srcOrd="1" destOrd="0" presId="urn:microsoft.com/office/officeart/2008/layout/HalfCircleOrganizationChart"/>
    <dgm:cxn modelId="{D43CB412-5BCF-425F-900B-343D6003DC54}" type="presParOf" srcId="{3226C5B2-E676-4ED1-9AA1-AFFE8B0E185B}" destId="{3C402A5B-0E5C-4141-ADF4-C0C565FFF72F}" srcOrd="2" destOrd="0" presId="urn:microsoft.com/office/officeart/2008/layout/HalfCircleOrganizationChart"/>
    <dgm:cxn modelId="{D79D595F-A7BB-449A-B9C4-6C784BBF0FBE}" type="presParOf" srcId="{3226C5B2-E676-4ED1-9AA1-AFFE8B0E185B}" destId="{CB04DCF5-194B-41FE-934D-F9EC4B5B29F1}" srcOrd="3" destOrd="0" presId="urn:microsoft.com/office/officeart/2008/layout/HalfCircleOrganizationChart"/>
    <dgm:cxn modelId="{E67D2AA4-8E71-47DB-8DB5-B0DB4E117F77}" type="presParOf" srcId="{9EEA735D-8BAB-4E61-A9EE-D5D8861B544C}" destId="{67436031-8210-4125-92BD-4C0A51BE9186}" srcOrd="1" destOrd="0" presId="urn:microsoft.com/office/officeart/2008/layout/HalfCircleOrganizationChart"/>
    <dgm:cxn modelId="{1D57F583-8984-4F11-A789-3D690357C481}" type="presParOf" srcId="{67436031-8210-4125-92BD-4C0A51BE9186}" destId="{DD55B22F-2564-4971-AA2A-6D0A97D62F4A}" srcOrd="0" destOrd="0" presId="urn:microsoft.com/office/officeart/2008/layout/HalfCircleOrganizationChart"/>
    <dgm:cxn modelId="{6205FA37-17D4-4F42-B985-39D7811DF415}" type="presParOf" srcId="{67436031-8210-4125-92BD-4C0A51BE9186}" destId="{FA69895D-4B59-43C5-8774-F3CE8B1B6DDB}" srcOrd="1" destOrd="0" presId="urn:microsoft.com/office/officeart/2008/layout/HalfCircleOrganizationChart"/>
    <dgm:cxn modelId="{14E57AC1-F5FF-44A8-A4DC-A5C249D2C2AD}" type="presParOf" srcId="{FA69895D-4B59-43C5-8774-F3CE8B1B6DDB}" destId="{FCA47287-66EB-49A6-8143-6D8CA2575809}" srcOrd="0" destOrd="0" presId="urn:microsoft.com/office/officeart/2008/layout/HalfCircleOrganizationChart"/>
    <dgm:cxn modelId="{CD6F8E9C-7EE7-432F-9056-6525409E77B6}" type="presParOf" srcId="{FCA47287-66EB-49A6-8143-6D8CA2575809}" destId="{D0573846-2A35-47EE-A348-6F7E55CC9571}" srcOrd="0" destOrd="0" presId="urn:microsoft.com/office/officeart/2008/layout/HalfCircleOrganizationChart"/>
    <dgm:cxn modelId="{54238921-AFE9-49A1-AF87-8E0F9EBB4B63}" type="presParOf" srcId="{FCA47287-66EB-49A6-8143-6D8CA2575809}" destId="{AA6A0535-F7F2-41A9-ADDF-9E740DF1711F}" srcOrd="1" destOrd="0" presId="urn:microsoft.com/office/officeart/2008/layout/HalfCircleOrganizationChart"/>
    <dgm:cxn modelId="{DA7709EC-3688-4AE9-9C67-464F81E4E1A9}" type="presParOf" srcId="{FCA47287-66EB-49A6-8143-6D8CA2575809}" destId="{0A39207C-BF2B-4675-AC99-D97E2A641C79}" srcOrd="2" destOrd="0" presId="urn:microsoft.com/office/officeart/2008/layout/HalfCircleOrganizationChart"/>
    <dgm:cxn modelId="{33FE9EC6-CED1-4DC3-A7D1-40E940A59D43}" type="presParOf" srcId="{FCA47287-66EB-49A6-8143-6D8CA2575809}" destId="{1ED1AE10-4FAA-4B5D-A817-D392AA240265}" srcOrd="3" destOrd="0" presId="urn:microsoft.com/office/officeart/2008/layout/HalfCircleOrganizationChart"/>
    <dgm:cxn modelId="{E8487508-F7A2-4664-8C45-D8CAA89795CF}" type="presParOf" srcId="{FA69895D-4B59-43C5-8774-F3CE8B1B6DDB}" destId="{99ACF5E4-53E7-4C9E-80BB-EB19360DF640}" srcOrd="1" destOrd="0" presId="urn:microsoft.com/office/officeart/2008/layout/HalfCircleOrganizationChart"/>
    <dgm:cxn modelId="{52C414EE-292A-4428-88F5-4C822296F906}" type="presParOf" srcId="{FA69895D-4B59-43C5-8774-F3CE8B1B6DDB}" destId="{AFAB62C5-F8BC-4A16-8F52-FE43A6898873}" srcOrd="2" destOrd="0" presId="urn:microsoft.com/office/officeart/2008/layout/HalfCircleOrganizationChart"/>
    <dgm:cxn modelId="{669EBB1A-EA45-43E2-BA4E-BF57ACF00F48}" type="presParOf" srcId="{67436031-8210-4125-92BD-4C0A51BE9186}" destId="{D556C06B-5358-499B-A1C8-4E8A7471B983}" srcOrd="2" destOrd="0" presId="urn:microsoft.com/office/officeart/2008/layout/HalfCircleOrganizationChart"/>
    <dgm:cxn modelId="{D690F09E-7C02-40FF-B4A3-65F87532F329}" type="presParOf" srcId="{67436031-8210-4125-92BD-4C0A51BE9186}" destId="{33F27DC9-AB51-4EA2-9958-B4991E6D3572}" srcOrd="3" destOrd="0" presId="urn:microsoft.com/office/officeart/2008/layout/HalfCircleOrganizationChart"/>
    <dgm:cxn modelId="{33CE4F27-3488-4FDC-BF07-77BF7B29FE4A}" type="presParOf" srcId="{33F27DC9-AB51-4EA2-9958-B4991E6D3572}" destId="{F51EFF10-4674-4584-8EAA-6642F2C8F3EA}" srcOrd="0" destOrd="0" presId="urn:microsoft.com/office/officeart/2008/layout/HalfCircleOrganizationChart"/>
    <dgm:cxn modelId="{50BA50D9-E4F9-415F-85E3-A048F8DF6539}" type="presParOf" srcId="{F51EFF10-4674-4584-8EAA-6642F2C8F3EA}" destId="{D6ADAACF-807E-4DEF-BE6D-F73AE7F2F247}" srcOrd="0" destOrd="0" presId="urn:microsoft.com/office/officeart/2008/layout/HalfCircleOrganizationChart"/>
    <dgm:cxn modelId="{5BDAC850-AEBF-404A-BCDF-04F41B6A609C}" type="presParOf" srcId="{F51EFF10-4674-4584-8EAA-6642F2C8F3EA}" destId="{BFD0C623-BDB1-4B89-9970-1D2F65CB2FA2}" srcOrd="1" destOrd="0" presId="urn:microsoft.com/office/officeart/2008/layout/HalfCircleOrganizationChart"/>
    <dgm:cxn modelId="{88816863-A47D-485F-8CA5-26BFD41231FA}" type="presParOf" srcId="{F51EFF10-4674-4584-8EAA-6642F2C8F3EA}" destId="{55824FA3-E870-488D-B5CE-6635CAB5F03B}" srcOrd="2" destOrd="0" presId="urn:microsoft.com/office/officeart/2008/layout/HalfCircleOrganizationChart"/>
    <dgm:cxn modelId="{8C055C38-AD2D-448E-8DC8-AD0845BAABB1}" type="presParOf" srcId="{F51EFF10-4674-4584-8EAA-6642F2C8F3EA}" destId="{4A8A1B9E-78FF-4735-9509-860DDF1CD865}" srcOrd="3" destOrd="0" presId="urn:microsoft.com/office/officeart/2008/layout/HalfCircleOrganizationChart"/>
    <dgm:cxn modelId="{39239EF9-4BE4-47C9-A17D-E6715F92DD36}" type="presParOf" srcId="{33F27DC9-AB51-4EA2-9958-B4991E6D3572}" destId="{C9E3422F-0099-420B-9073-19A64734AE3C}" srcOrd="1" destOrd="0" presId="urn:microsoft.com/office/officeart/2008/layout/HalfCircleOrganizationChart"/>
    <dgm:cxn modelId="{B409CB5D-BBB3-4D57-A121-B6FC9EF08E18}" type="presParOf" srcId="{33F27DC9-AB51-4EA2-9958-B4991E6D3572}" destId="{87EEF81F-6C94-40D5-82EF-5712C118D469}" srcOrd="2" destOrd="0" presId="urn:microsoft.com/office/officeart/2008/layout/HalfCircleOrganizationChart"/>
    <dgm:cxn modelId="{71603AEE-2BBD-4963-A291-05DAE5F84D0F}" type="presParOf" srcId="{9EEA735D-8BAB-4E61-A9EE-D5D8861B544C}" destId="{635902B2-0129-434A-B205-420046B0495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06ACD41-FD62-4D14-9AAB-4945219C9866}" type="doc">
      <dgm:prSet loTypeId="urn:microsoft.com/office/officeart/2008/layout/HalfCircleOrganization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4820945-829F-4AE4-8934-0B6E90C1DD07}">
      <dgm:prSet phldrT="[Texte]"/>
      <dgm:spPr/>
      <dgm:t>
        <a:bodyPr/>
        <a:lstStyle/>
        <a:p>
          <a:endParaRPr lang="fr-FR" dirty="0">
            <a:solidFill>
              <a:schemeClr val="bg2"/>
            </a:solidFill>
            <a:latin typeface="Barlow" panose="00000500000000000000" pitchFamily="2" charset="0"/>
          </a:endParaRPr>
        </a:p>
      </dgm:t>
    </dgm:pt>
    <dgm:pt modelId="{40084173-02E0-4D46-BA92-30A27865489D}" type="parTrans" cxnId="{A60D5147-7BEC-4A10-9A74-AA75AB92B5A1}">
      <dgm:prSet/>
      <dgm:spPr/>
      <dgm:t>
        <a:bodyPr/>
        <a:lstStyle/>
        <a:p>
          <a:endParaRPr lang="fr-FR"/>
        </a:p>
      </dgm:t>
    </dgm:pt>
    <dgm:pt modelId="{B08337DF-1C7F-4354-85CB-867DBA132335}" type="sibTrans" cxnId="{A60D5147-7BEC-4A10-9A74-AA75AB92B5A1}">
      <dgm:prSet/>
      <dgm:spPr/>
      <dgm:t>
        <a:bodyPr/>
        <a:lstStyle/>
        <a:p>
          <a:endParaRPr lang="fr-FR"/>
        </a:p>
      </dgm:t>
    </dgm:pt>
    <dgm:pt modelId="{6F48E4D6-642B-41BE-B4FE-73605FB2E0C8}">
      <dgm:prSet phldrT="[Texte]" custT="1"/>
      <dgm:spPr/>
      <dgm:t>
        <a:bodyPr/>
        <a:lstStyle/>
        <a:p>
          <a:r>
            <a:rPr lang="fr-FR" sz="1200" dirty="0">
              <a:latin typeface="Barlow" panose="00000500000000000000" pitchFamily="2" charset="0"/>
            </a:rPr>
            <a:t>Test paramétrique</a:t>
          </a:r>
        </a:p>
      </dgm:t>
    </dgm:pt>
    <dgm:pt modelId="{28AFE64A-ADFC-41C2-9E49-763C693E045A}" type="parTrans" cxnId="{FB2C4AEC-577D-4E10-8340-30B2FC1548EF}">
      <dgm:prSet/>
      <dgm:spPr/>
      <dgm:t>
        <a:bodyPr/>
        <a:lstStyle/>
        <a:p>
          <a:endParaRPr lang="fr-FR"/>
        </a:p>
      </dgm:t>
    </dgm:pt>
    <dgm:pt modelId="{2138C801-9316-4A91-AEE8-38B143B2531F}" type="sibTrans" cxnId="{FB2C4AEC-577D-4E10-8340-30B2FC1548EF}">
      <dgm:prSet/>
      <dgm:spPr/>
      <dgm:t>
        <a:bodyPr/>
        <a:lstStyle/>
        <a:p>
          <a:endParaRPr lang="fr-FR"/>
        </a:p>
      </dgm:t>
    </dgm:pt>
    <dgm:pt modelId="{E862E83A-8748-4191-81EF-11DDA7B64DB5}">
      <dgm:prSet phldrT="[Texte]" custT="1"/>
      <dgm:spPr/>
      <dgm:t>
        <a:bodyPr/>
        <a:lstStyle/>
        <a:p>
          <a:r>
            <a:rPr lang="fr-FR" sz="1200">
              <a:latin typeface="Barlow" panose="00000500000000000000" pitchFamily="2" charset="0"/>
            </a:rPr>
            <a:t>Test non paramétrique</a:t>
          </a:r>
          <a:endParaRPr lang="fr-FR" sz="1200" dirty="0">
            <a:latin typeface="Barlow" panose="00000500000000000000" pitchFamily="2" charset="0"/>
          </a:endParaRPr>
        </a:p>
      </dgm:t>
    </dgm:pt>
    <dgm:pt modelId="{5F04439C-8E20-4919-8554-48151BC1B8F9}" type="parTrans" cxnId="{839F23D9-5DD5-4551-8B09-D15E60ECA26D}">
      <dgm:prSet/>
      <dgm:spPr/>
      <dgm:t>
        <a:bodyPr/>
        <a:lstStyle/>
        <a:p>
          <a:endParaRPr lang="fr-FR"/>
        </a:p>
      </dgm:t>
    </dgm:pt>
    <dgm:pt modelId="{B2148F60-74B0-406E-ADFD-E916EA047F46}" type="sibTrans" cxnId="{839F23D9-5DD5-4551-8B09-D15E60ECA26D}">
      <dgm:prSet/>
      <dgm:spPr/>
      <dgm:t>
        <a:bodyPr/>
        <a:lstStyle/>
        <a:p>
          <a:endParaRPr lang="fr-FR"/>
        </a:p>
      </dgm:t>
    </dgm:pt>
    <dgm:pt modelId="{AF9FE679-1111-4D59-A0D2-4C0456E484DA}" type="pres">
      <dgm:prSet presAssocID="{C06ACD41-FD62-4D14-9AAB-4945219C986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EEA735D-8BAB-4E61-A9EE-D5D8861B544C}" type="pres">
      <dgm:prSet presAssocID="{F4820945-829F-4AE4-8934-0B6E90C1DD07}" presName="hierRoot1" presStyleCnt="0">
        <dgm:presLayoutVars>
          <dgm:hierBranch val="init"/>
        </dgm:presLayoutVars>
      </dgm:prSet>
      <dgm:spPr/>
    </dgm:pt>
    <dgm:pt modelId="{3226C5B2-E676-4ED1-9AA1-AFFE8B0E185B}" type="pres">
      <dgm:prSet presAssocID="{F4820945-829F-4AE4-8934-0B6E90C1DD07}" presName="rootComposite1" presStyleCnt="0"/>
      <dgm:spPr/>
    </dgm:pt>
    <dgm:pt modelId="{57AD95A0-7A77-4EFD-AC8B-82D3C438D6FF}" type="pres">
      <dgm:prSet presAssocID="{F4820945-829F-4AE4-8934-0B6E90C1DD07}" presName="rootText1" presStyleLbl="alignAcc1" presStyleIdx="0" presStyleCnt="0">
        <dgm:presLayoutVars>
          <dgm:chPref val="3"/>
        </dgm:presLayoutVars>
      </dgm:prSet>
      <dgm:spPr/>
    </dgm:pt>
    <dgm:pt modelId="{1F15FE9D-CAD1-49A9-989F-D5324C7F5BC7}" type="pres">
      <dgm:prSet presAssocID="{F4820945-829F-4AE4-8934-0B6E90C1DD07}" presName="topArc1" presStyleLbl="parChTrans1D1" presStyleIdx="0" presStyleCnt="6"/>
      <dgm:spPr/>
    </dgm:pt>
    <dgm:pt modelId="{3C402A5B-0E5C-4141-ADF4-C0C565FFF72F}" type="pres">
      <dgm:prSet presAssocID="{F4820945-829F-4AE4-8934-0B6E90C1DD07}" presName="bottomArc1" presStyleLbl="parChTrans1D1" presStyleIdx="1" presStyleCnt="6"/>
      <dgm:spPr/>
    </dgm:pt>
    <dgm:pt modelId="{CB04DCF5-194B-41FE-934D-F9EC4B5B29F1}" type="pres">
      <dgm:prSet presAssocID="{F4820945-829F-4AE4-8934-0B6E90C1DD07}" presName="topConnNode1" presStyleLbl="node1" presStyleIdx="0" presStyleCnt="0"/>
      <dgm:spPr/>
    </dgm:pt>
    <dgm:pt modelId="{67436031-8210-4125-92BD-4C0A51BE9186}" type="pres">
      <dgm:prSet presAssocID="{F4820945-829F-4AE4-8934-0B6E90C1DD07}" presName="hierChild2" presStyleCnt="0"/>
      <dgm:spPr/>
    </dgm:pt>
    <dgm:pt modelId="{DD55B22F-2564-4971-AA2A-6D0A97D62F4A}" type="pres">
      <dgm:prSet presAssocID="{28AFE64A-ADFC-41C2-9E49-763C693E045A}" presName="Name28" presStyleLbl="parChTrans1D2" presStyleIdx="0" presStyleCnt="2"/>
      <dgm:spPr/>
    </dgm:pt>
    <dgm:pt modelId="{FA69895D-4B59-43C5-8774-F3CE8B1B6DDB}" type="pres">
      <dgm:prSet presAssocID="{6F48E4D6-642B-41BE-B4FE-73605FB2E0C8}" presName="hierRoot2" presStyleCnt="0">
        <dgm:presLayoutVars>
          <dgm:hierBranch val="init"/>
        </dgm:presLayoutVars>
      </dgm:prSet>
      <dgm:spPr/>
    </dgm:pt>
    <dgm:pt modelId="{FCA47287-66EB-49A6-8143-6D8CA2575809}" type="pres">
      <dgm:prSet presAssocID="{6F48E4D6-642B-41BE-B4FE-73605FB2E0C8}" presName="rootComposite2" presStyleCnt="0"/>
      <dgm:spPr/>
    </dgm:pt>
    <dgm:pt modelId="{D0573846-2A35-47EE-A348-6F7E55CC9571}" type="pres">
      <dgm:prSet presAssocID="{6F48E4D6-642B-41BE-B4FE-73605FB2E0C8}" presName="rootText2" presStyleLbl="alignAcc1" presStyleIdx="0" presStyleCnt="0" custLinFactNeighborX="-22241" custLinFactNeighborY="14848">
        <dgm:presLayoutVars>
          <dgm:chPref val="3"/>
        </dgm:presLayoutVars>
      </dgm:prSet>
      <dgm:spPr/>
    </dgm:pt>
    <dgm:pt modelId="{AA6A0535-F7F2-41A9-ADDF-9E740DF1711F}" type="pres">
      <dgm:prSet presAssocID="{6F48E4D6-642B-41BE-B4FE-73605FB2E0C8}" presName="topArc2" presStyleLbl="parChTrans1D1" presStyleIdx="2" presStyleCnt="6"/>
      <dgm:spPr/>
    </dgm:pt>
    <dgm:pt modelId="{0A39207C-BF2B-4675-AC99-D97E2A641C79}" type="pres">
      <dgm:prSet presAssocID="{6F48E4D6-642B-41BE-B4FE-73605FB2E0C8}" presName="bottomArc2" presStyleLbl="parChTrans1D1" presStyleIdx="3" presStyleCnt="6"/>
      <dgm:spPr/>
    </dgm:pt>
    <dgm:pt modelId="{1ED1AE10-4FAA-4B5D-A817-D392AA240265}" type="pres">
      <dgm:prSet presAssocID="{6F48E4D6-642B-41BE-B4FE-73605FB2E0C8}" presName="topConnNode2" presStyleLbl="node2" presStyleIdx="0" presStyleCnt="0"/>
      <dgm:spPr/>
    </dgm:pt>
    <dgm:pt modelId="{99ACF5E4-53E7-4C9E-80BB-EB19360DF640}" type="pres">
      <dgm:prSet presAssocID="{6F48E4D6-642B-41BE-B4FE-73605FB2E0C8}" presName="hierChild4" presStyleCnt="0"/>
      <dgm:spPr/>
    </dgm:pt>
    <dgm:pt modelId="{AFAB62C5-F8BC-4A16-8F52-FE43A6898873}" type="pres">
      <dgm:prSet presAssocID="{6F48E4D6-642B-41BE-B4FE-73605FB2E0C8}" presName="hierChild5" presStyleCnt="0"/>
      <dgm:spPr/>
    </dgm:pt>
    <dgm:pt modelId="{D556C06B-5358-499B-A1C8-4E8A7471B983}" type="pres">
      <dgm:prSet presAssocID="{5F04439C-8E20-4919-8554-48151BC1B8F9}" presName="Name28" presStyleLbl="parChTrans1D2" presStyleIdx="1" presStyleCnt="2"/>
      <dgm:spPr/>
    </dgm:pt>
    <dgm:pt modelId="{33F27DC9-AB51-4EA2-9958-B4991E6D3572}" type="pres">
      <dgm:prSet presAssocID="{E862E83A-8748-4191-81EF-11DDA7B64DB5}" presName="hierRoot2" presStyleCnt="0">
        <dgm:presLayoutVars>
          <dgm:hierBranch val="init"/>
        </dgm:presLayoutVars>
      </dgm:prSet>
      <dgm:spPr/>
    </dgm:pt>
    <dgm:pt modelId="{F51EFF10-4674-4584-8EAA-6642F2C8F3EA}" type="pres">
      <dgm:prSet presAssocID="{E862E83A-8748-4191-81EF-11DDA7B64DB5}" presName="rootComposite2" presStyleCnt="0"/>
      <dgm:spPr/>
    </dgm:pt>
    <dgm:pt modelId="{D6ADAACF-807E-4DEF-BE6D-F73AE7F2F247}" type="pres">
      <dgm:prSet presAssocID="{E862E83A-8748-4191-81EF-11DDA7B64DB5}" presName="rootText2" presStyleLbl="alignAcc1" presStyleIdx="0" presStyleCnt="0" custLinFactNeighborX="21715" custLinFactNeighborY="14407">
        <dgm:presLayoutVars>
          <dgm:chPref val="3"/>
        </dgm:presLayoutVars>
      </dgm:prSet>
      <dgm:spPr/>
    </dgm:pt>
    <dgm:pt modelId="{BFD0C623-BDB1-4B89-9970-1D2F65CB2FA2}" type="pres">
      <dgm:prSet presAssocID="{E862E83A-8748-4191-81EF-11DDA7B64DB5}" presName="topArc2" presStyleLbl="parChTrans1D1" presStyleIdx="4" presStyleCnt="6"/>
      <dgm:spPr/>
    </dgm:pt>
    <dgm:pt modelId="{55824FA3-E870-488D-B5CE-6635CAB5F03B}" type="pres">
      <dgm:prSet presAssocID="{E862E83A-8748-4191-81EF-11DDA7B64DB5}" presName="bottomArc2" presStyleLbl="parChTrans1D1" presStyleIdx="5" presStyleCnt="6"/>
      <dgm:spPr/>
    </dgm:pt>
    <dgm:pt modelId="{4A8A1B9E-78FF-4735-9509-860DDF1CD865}" type="pres">
      <dgm:prSet presAssocID="{E862E83A-8748-4191-81EF-11DDA7B64DB5}" presName="topConnNode2" presStyleLbl="node2" presStyleIdx="0" presStyleCnt="0"/>
      <dgm:spPr/>
    </dgm:pt>
    <dgm:pt modelId="{C9E3422F-0099-420B-9073-19A64734AE3C}" type="pres">
      <dgm:prSet presAssocID="{E862E83A-8748-4191-81EF-11DDA7B64DB5}" presName="hierChild4" presStyleCnt="0"/>
      <dgm:spPr/>
    </dgm:pt>
    <dgm:pt modelId="{87EEF81F-6C94-40D5-82EF-5712C118D469}" type="pres">
      <dgm:prSet presAssocID="{E862E83A-8748-4191-81EF-11DDA7B64DB5}" presName="hierChild5" presStyleCnt="0"/>
      <dgm:spPr/>
    </dgm:pt>
    <dgm:pt modelId="{635902B2-0129-434A-B205-420046B0495A}" type="pres">
      <dgm:prSet presAssocID="{F4820945-829F-4AE4-8934-0B6E90C1DD07}" presName="hierChild3" presStyleCnt="0"/>
      <dgm:spPr/>
    </dgm:pt>
  </dgm:ptLst>
  <dgm:cxnLst>
    <dgm:cxn modelId="{9022330D-563F-4A72-B5E5-CC05BD3937A9}" type="presOf" srcId="{E862E83A-8748-4191-81EF-11DDA7B64DB5}" destId="{4A8A1B9E-78FF-4735-9509-860DDF1CD865}" srcOrd="1" destOrd="0" presId="urn:microsoft.com/office/officeart/2008/layout/HalfCircleOrganizationChart"/>
    <dgm:cxn modelId="{839C1012-3E4E-4FEC-989E-FBF7CA4D0331}" type="presOf" srcId="{6F48E4D6-642B-41BE-B4FE-73605FB2E0C8}" destId="{1ED1AE10-4FAA-4B5D-A817-D392AA240265}" srcOrd="1" destOrd="0" presId="urn:microsoft.com/office/officeart/2008/layout/HalfCircleOrganizationChart"/>
    <dgm:cxn modelId="{050FF812-D185-422F-9F1F-A64EC7AAF59B}" type="presOf" srcId="{5F04439C-8E20-4919-8554-48151BC1B8F9}" destId="{D556C06B-5358-499B-A1C8-4E8A7471B983}" srcOrd="0" destOrd="0" presId="urn:microsoft.com/office/officeart/2008/layout/HalfCircleOrganizationChart"/>
    <dgm:cxn modelId="{4DD7363D-ED11-4812-BDFA-81B4A900D2E0}" type="presOf" srcId="{E862E83A-8748-4191-81EF-11DDA7B64DB5}" destId="{D6ADAACF-807E-4DEF-BE6D-F73AE7F2F247}" srcOrd="0" destOrd="0" presId="urn:microsoft.com/office/officeart/2008/layout/HalfCircleOrganizationChart"/>
    <dgm:cxn modelId="{C8239060-1337-4F75-B251-9BA3117E90B4}" type="presOf" srcId="{F4820945-829F-4AE4-8934-0B6E90C1DD07}" destId="{57AD95A0-7A77-4EFD-AC8B-82D3C438D6FF}" srcOrd="0" destOrd="0" presId="urn:microsoft.com/office/officeart/2008/layout/HalfCircleOrganizationChart"/>
    <dgm:cxn modelId="{E0462146-2342-480E-AA6E-42736C9FBB4D}" type="presOf" srcId="{C06ACD41-FD62-4D14-9AAB-4945219C9866}" destId="{AF9FE679-1111-4D59-A0D2-4C0456E484DA}" srcOrd="0" destOrd="0" presId="urn:microsoft.com/office/officeart/2008/layout/HalfCircleOrganizationChart"/>
    <dgm:cxn modelId="{A60D5147-7BEC-4A10-9A74-AA75AB92B5A1}" srcId="{C06ACD41-FD62-4D14-9AAB-4945219C9866}" destId="{F4820945-829F-4AE4-8934-0B6E90C1DD07}" srcOrd="0" destOrd="0" parTransId="{40084173-02E0-4D46-BA92-30A27865489D}" sibTransId="{B08337DF-1C7F-4354-85CB-867DBA132335}"/>
    <dgm:cxn modelId="{3AACB6BE-E872-49F8-A551-FED0567EE0F6}" type="presOf" srcId="{6F48E4D6-642B-41BE-B4FE-73605FB2E0C8}" destId="{D0573846-2A35-47EE-A348-6F7E55CC9571}" srcOrd="0" destOrd="0" presId="urn:microsoft.com/office/officeart/2008/layout/HalfCircleOrganizationChart"/>
    <dgm:cxn modelId="{71E1CAC3-6D60-47B4-A0C4-12AB9314C01D}" type="presOf" srcId="{28AFE64A-ADFC-41C2-9E49-763C693E045A}" destId="{DD55B22F-2564-4971-AA2A-6D0A97D62F4A}" srcOrd="0" destOrd="0" presId="urn:microsoft.com/office/officeart/2008/layout/HalfCircleOrganizationChart"/>
    <dgm:cxn modelId="{839F23D9-5DD5-4551-8B09-D15E60ECA26D}" srcId="{F4820945-829F-4AE4-8934-0B6E90C1DD07}" destId="{E862E83A-8748-4191-81EF-11DDA7B64DB5}" srcOrd="1" destOrd="0" parTransId="{5F04439C-8E20-4919-8554-48151BC1B8F9}" sibTransId="{B2148F60-74B0-406E-ADFD-E916EA047F46}"/>
    <dgm:cxn modelId="{647C8EDD-EDAD-4937-8FDA-E76764B42534}" type="presOf" srcId="{F4820945-829F-4AE4-8934-0B6E90C1DD07}" destId="{CB04DCF5-194B-41FE-934D-F9EC4B5B29F1}" srcOrd="1" destOrd="0" presId="urn:microsoft.com/office/officeart/2008/layout/HalfCircleOrganizationChart"/>
    <dgm:cxn modelId="{FB2C4AEC-577D-4E10-8340-30B2FC1548EF}" srcId="{F4820945-829F-4AE4-8934-0B6E90C1DD07}" destId="{6F48E4D6-642B-41BE-B4FE-73605FB2E0C8}" srcOrd="0" destOrd="0" parTransId="{28AFE64A-ADFC-41C2-9E49-763C693E045A}" sibTransId="{2138C801-9316-4A91-AEE8-38B143B2531F}"/>
    <dgm:cxn modelId="{8E54FE4A-8416-4DFA-B424-2B6020C6F9AF}" type="presParOf" srcId="{AF9FE679-1111-4D59-A0D2-4C0456E484DA}" destId="{9EEA735D-8BAB-4E61-A9EE-D5D8861B544C}" srcOrd="0" destOrd="0" presId="urn:microsoft.com/office/officeart/2008/layout/HalfCircleOrganizationChart"/>
    <dgm:cxn modelId="{21B932A4-1B5F-4E56-A67E-B7906119357A}" type="presParOf" srcId="{9EEA735D-8BAB-4E61-A9EE-D5D8861B544C}" destId="{3226C5B2-E676-4ED1-9AA1-AFFE8B0E185B}" srcOrd="0" destOrd="0" presId="urn:microsoft.com/office/officeart/2008/layout/HalfCircleOrganizationChart"/>
    <dgm:cxn modelId="{18B54A42-C710-4050-85A6-A60C991C971B}" type="presParOf" srcId="{3226C5B2-E676-4ED1-9AA1-AFFE8B0E185B}" destId="{57AD95A0-7A77-4EFD-AC8B-82D3C438D6FF}" srcOrd="0" destOrd="0" presId="urn:microsoft.com/office/officeart/2008/layout/HalfCircleOrganizationChart"/>
    <dgm:cxn modelId="{8C2B2017-9808-469C-9211-BB8E859911FB}" type="presParOf" srcId="{3226C5B2-E676-4ED1-9AA1-AFFE8B0E185B}" destId="{1F15FE9D-CAD1-49A9-989F-D5324C7F5BC7}" srcOrd="1" destOrd="0" presId="urn:microsoft.com/office/officeart/2008/layout/HalfCircleOrganizationChart"/>
    <dgm:cxn modelId="{D43CB412-5BCF-425F-900B-343D6003DC54}" type="presParOf" srcId="{3226C5B2-E676-4ED1-9AA1-AFFE8B0E185B}" destId="{3C402A5B-0E5C-4141-ADF4-C0C565FFF72F}" srcOrd="2" destOrd="0" presId="urn:microsoft.com/office/officeart/2008/layout/HalfCircleOrganizationChart"/>
    <dgm:cxn modelId="{D79D595F-A7BB-449A-B9C4-6C784BBF0FBE}" type="presParOf" srcId="{3226C5B2-E676-4ED1-9AA1-AFFE8B0E185B}" destId="{CB04DCF5-194B-41FE-934D-F9EC4B5B29F1}" srcOrd="3" destOrd="0" presId="urn:microsoft.com/office/officeart/2008/layout/HalfCircleOrganizationChart"/>
    <dgm:cxn modelId="{E67D2AA4-8E71-47DB-8DB5-B0DB4E117F77}" type="presParOf" srcId="{9EEA735D-8BAB-4E61-A9EE-D5D8861B544C}" destId="{67436031-8210-4125-92BD-4C0A51BE9186}" srcOrd="1" destOrd="0" presId="urn:microsoft.com/office/officeart/2008/layout/HalfCircleOrganizationChart"/>
    <dgm:cxn modelId="{1D57F583-8984-4F11-A789-3D690357C481}" type="presParOf" srcId="{67436031-8210-4125-92BD-4C0A51BE9186}" destId="{DD55B22F-2564-4971-AA2A-6D0A97D62F4A}" srcOrd="0" destOrd="0" presId="urn:microsoft.com/office/officeart/2008/layout/HalfCircleOrganizationChart"/>
    <dgm:cxn modelId="{6205FA37-17D4-4F42-B985-39D7811DF415}" type="presParOf" srcId="{67436031-8210-4125-92BD-4C0A51BE9186}" destId="{FA69895D-4B59-43C5-8774-F3CE8B1B6DDB}" srcOrd="1" destOrd="0" presId="urn:microsoft.com/office/officeart/2008/layout/HalfCircleOrganizationChart"/>
    <dgm:cxn modelId="{14E57AC1-F5FF-44A8-A4DC-A5C249D2C2AD}" type="presParOf" srcId="{FA69895D-4B59-43C5-8774-F3CE8B1B6DDB}" destId="{FCA47287-66EB-49A6-8143-6D8CA2575809}" srcOrd="0" destOrd="0" presId="urn:microsoft.com/office/officeart/2008/layout/HalfCircleOrganizationChart"/>
    <dgm:cxn modelId="{CD6F8E9C-7EE7-432F-9056-6525409E77B6}" type="presParOf" srcId="{FCA47287-66EB-49A6-8143-6D8CA2575809}" destId="{D0573846-2A35-47EE-A348-6F7E55CC9571}" srcOrd="0" destOrd="0" presId="urn:microsoft.com/office/officeart/2008/layout/HalfCircleOrganizationChart"/>
    <dgm:cxn modelId="{54238921-AFE9-49A1-AF87-8E0F9EBB4B63}" type="presParOf" srcId="{FCA47287-66EB-49A6-8143-6D8CA2575809}" destId="{AA6A0535-F7F2-41A9-ADDF-9E740DF1711F}" srcOrd="1" destOrd="0" presId="urn:microsoft.com/office/officeart/2008/layout/HalfCircleOrganizationChart"/>
    <dgm:cxn modelId="{DA7709EC-3688-4AE9-9C67-464F81E4E1A9}" type="presParOf" srcId="{FCA47287-66EB-49A6-8143-6D8CA2575809}" destId="{0A39207C-BF2B-4675-AC99-D97E2A641C79}" srcOrd="2" destOrd="0" presId="urn:microsoft.com/office/officeart/2008/layout/HalfCircleOrganizationChart"/>
    <dgm:cxn modelId="{33FE9EC6-CED1-4DC3-A7D1-40E940A59D43}" type="presParOf" srcId="{FCA47287-66EB-49A6-8143-6D8CA2575809}" destId="{1ED1AE10-4FAA-4B5D-A817-D392AA240265}" srcOrd="3" destOrd="0" presId="urn:microsoft.com/office/officeart/2008/layout/HalfCircleOrganizationChart"/>
    <dgm:cxn modelId="{E8487508-F7A2-4664-8C45-D8CAA89795CF}" type="presParOf" srcId="{FA69895D-4B59-43C5-8774-F3CE8B1B6DDB}" destId="{99ACF5E4-53E7-4C9E-80BB-EB19360DF640}" srcOrd="1" destOrd="0" presId="urn:microsoft.com/office/officeart/2008/layout/HalfCircleOrganizationChart"/>
    <dgm:cxn modelId="{52C414EE-292A-4428-88F5-4C822296F906}" type="presParOf" srcId="{FA69895D-4B59-43C5-8774-F3CE8B1B6DDB}" destId="{AFAB62C5-F8BC-4A16-8F52-FE43A6898873}" srcOrd="2" destOrd="0" presId="urn:microsoft.com/office/officeart/2008/layout/HalfCircleOrganizationChart"/>
    <dgm:cxn modelId="{669EBB1A-EA45-43E2-BA4E-BF57ACF00F48}" type="presParOf" srcId="{67436031-8210-4125-92BD-4C0A51BE9186}" destId="{D556C06B-5358-499B-A1C8-4E8A7471B983}" srcOrd="2" destOrd="0" presId="urn:microsoft.com/office/officeart/2008/layout/HalfCircleOrganizationChart"/>
    <dgm:cxn modelId="{D690F09E-7C02-40FF-B4A3-65F87532F329}" type="presParOf" srcId="{67436031-8210-4125-92BD-4C0A51BE9186}" destId="{33F27DC9-AB51-4EA2-9958-B4991E6D3572}" srcOrd="3" destOrd="0" presId="urn:microsoft.com/office/officeart/2008/layout/HalfCircleOrganizationChart"/>
    <dgm:cxn modelId="{33CE4F27-3488-4FDC-BF07-77BF7B29FE4A}" type="presParOf" srcId="{33F27DC9-AB51-4EA2-9958-B4991E6D3572}" destId="{F51EFF10-4674-4584-8EAA-6642F2C8F3EA}" srcOrd="0" destOrd="0" presId="urn:microsoft.com/office/officeart/2008/layout/HalfCircleOrganizationChart"/>
    <dgm:cxn modelId="{50BA50D9-E4F9-415F-85E3-A048F8DF6539}" type="presParOf" srcId="{F51EFF10-4674-4584-8EAA-6642F2C8F3EA}" destId="{D6ADAACF-807E-4DEF-BE6D-F73AE7F2F247}" srcOrd="0" destOrd="0" presId="urn:microsoft.com/office/officeart/2008/layout/HalfCircleOrganizationChart"/>
    <dgm:cxn modelId="{5BDAC850-AEBF-404A-BCDF-04F41B6A609C}" type="presParOf" srcId="{F51EFF10-4674-4584-8EAA-6642F2C8F3EA}" destId="{BFD0C623-BDB1-4B89-9970-1D2F65CB2FA2}" srcOrd="1" destOrd="0" presId="urn:microsoft.com/office/officeart/2008/layout/HalfCircleOrganizationChart"/>
    <dgm:cxn modelId="{88816863-A47D-485F-8CA5-26BFD41231FA}" type="presParOf" srcId="{F51EFF10-4674-4584-8EAA-6642F2C8F3EA}" destId="{55824FA3-E870-488D-B5CE-6635CAB5F03B}" srcOrd="2" destOrd="0" presId="urn:microsoft.com/office/officeart/2008/layout/HalfCircleOrganizationChart"/>
    <dgm:cxn modelId="{8C055C38-AD2D-448E-8DC8-AD0845BAABB1}" type="presParOf" srcId="{F51EFF10-4674-4584-8EAA-6642F2C8F3EA}" destId="{4A8A1B9E-78FF-4735-9509-860DDF1CD865}" srcOrd="3" destOrd="0" presId="urn:microsoft.com/office/officeart/2008/layout/HalfCircleOrganizationChart"/>
    <dgm:cxn modelId="{39239EF9-4BE4-47C9-A17D-E6715F92DD36}" type="presParOf" srcId="{33F27DC9-AB51-4EA2-9958-B4991E6D3572}" destId="{C9E3422F-0099-420B-9073-19A64734AE3C}" srcOrd="1" destOrd="0" presId="urn:microsoft.com/office/officeart/2008/layout/HalfCircleOrganizationChart"/>
    <dgm:cxn modelId="{B409CB5D-BBB3-4D57-A121-B6FC9EF08E18}" type="presParOf" srcId="{33F27DC9-AB51-4EA2-9958-B4991E6D3572}" destId="{87EEF81F-6C94-40D5-82EF-5712C118D469}" srcOrd="2" destOrd="0" presId="urn:microsoft.com/office/officeart/2008/layout/HalfCircleOrganizationChart"/>
    <dgm:cxn modelId="{71603AEE-2BBD-4963-A291-05DAE5F84D0F}" type="presParOf" srcId="{9EEA735D-8BAB-4E61-A9EE-D5D8861B544C}" destId="{635902B2-0129-434A-B205-420046B0495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6ACD41-FD62-4D14-9AAB-4945219C9866}" type="doc">
      <dgm:prSet loTypeId="urn:microsoft.com/office/officeart/2008/layout/HalfCircleOrganization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4820945-829F-4AE4-8934-0B6E90C1DD07}">
      <dgm:prSet phldrT="[Texte]"/>
      <dgm:spPr/>
      <dgm:t>
        <a:bodyPr/>
        <a:lstStyle/>
        <a:p>
          <a:endParaRPr lang="fr-FR" dirty="0">
            <a:solidFill>
              <a:schemeClr val="bg2"/>
            </a:solidFill>
            <a:latin typeface="Barlow" panose="00000500000000000000" pitchFamily="2" charset="0"/>
          </a:endParaRPr>
        </a:p>
      </dgm:t>
    </dgm:pt>
    <dgm:pt modelId="{40084173-02E0-4D46-BA92-30A27865489D}" type="parTrans" cxnId="{A60D5147-7BEC-4A10-9A74-AA75AB92B5A1}">
      <dgm:prSet/>
      <dgm:spPr/>
      <dgm:t>
        <a:bodyPr/>
        <a:lstStyle/>
        <a:p>
          <a:endParaRPr lang="fr-FR"/>
        </a:p>
      </dgm:t>
    </dgm:pt>
    <dgm:pt modelId="{B08337DF-1C7F-4354-85CB-867DBA132335}" type="sibTrans" cxnId="{A60D5147-7BEC-4A10-9A74-AA75AB92B5A1}">
      <dgm:prSet/>
      <dgm:spPr/>
      <dgm:t>
        <a:bodyPr/>
        <a:lstStyle/>
        <a:p>
          <a:endParaRPr lang="fr-FR"/>
        </a:p>
      </dgm:t>
    </dgm:pt>
    <dgm:pt modelId="{6F48E4D6-642B-41BE-B4FE-73605FB2E0C8}">
      <dgm:prSet phldrT="[Texte]" custT="1"/>
      <dgm:spPr/>
      <dgm:t>
        <a:bodyPr/>
        <a:lstStyle/>
        <a:p>
          <a:r>
            <a:rPr lang="fr-FR" sz="1200">
              <a:latin typeface="Barlow" panose="00000500000000000000" pitchFamily="2" charset="0"/>
            </a:rPr>
            <a:t>Chi-2</a:t>
          </a:r>
          <a:endParaRPr lang="fr-FR" sz="1200" dirty="0">
            <a:latin typeface="Barlow" panose="00000500000000000000" pitchFamily="2" charset="0"/>
          </a:endParaRPr>
        </a:p>
      </dgm:t>
    </dgm:pt>
    <dgm:pt modelId="{28AFE64A-ADFC-41C2-9E49-763C693E045A}" type="parTrans" cxnId="{FB2C4AEC-577D-4E10-8340-30B2FC1548EF}">
      <dgm:prSet/>
      <dgm:spPr/>
      <dgm:t>
        <a:bodyPr/>
        <a:lstStyle/>
        <a:p>
          <a:endParaRPr lang="fr-FR"/>
        </a:p>
      </dgm:t>
    </dgm:pt>
    <dgm:pt modelId="{2138C801-9316-4A91-AEE8-38B143B2531F}" type="sibTrans" cxnId="{FB2C4AEC-577D-4E10-8340-30B2FC1548EF}">
      <dgm:prSet/>
      <dgm:spPr/>
      <dgm:t>
        <a:bodyPr/>
        <a:lstStyle/>
        <a:p>
          <a:endParaRPr lang="fr-FR"/>
        </a:p>
      </dgm:t>
    </dgm:pt>
    <dgm:pt modelId="{AF9FE679-1111-4D59-A0D2-4C0456E484DA}" type="pres">
      <dgm:prSet presAssocID="{C06ACD41-FD62-4D14-9AAB-4945219C986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EEA735D-8BAB-4E61-A9EE-D5D8861B544C}" type="pres">
      <dgm:prSet presAssocID="{F4820945-829F-4AE4-8934-0B6E90C1DD07}" presName="hierRoot1" presStyleCnt="0">
        <dgm:presLayoutVars>
          <dgm:hierBranch val="init"/>
        </dgm:presLayoutVars>
      </dgm:prSet>
      <dgm:spPr/>
    </dgm:pt>
    <dgm:pt modelId="{3226C5B2-E676-4ED1-9AA1-AFFE8B0E185B}" type="pres">
      <dgm:prSet presAssocID="{F4820945-829F-4AE4-8934-0B6E90C1DD07}" presName="rootComposite1" presStyleCnt="0"/>
      <dgm:spPr/>
    </dgm:pt>
    <dgm:pt modelId="{57AD95A0-7A77-4EFD-AC8B-82D3C438D6FF}" type="pres">
      <dgm:prSet presAssocID="{F4820945-829F-4AE4-8934-0B6E90C1DD07}" presName="rootText1" presStyleLbl="alignAcc1" presStyleIdx="0" presStyleCnt="0">
        <dgm:presLayoutVars>
          <dgm:chPref val="3"/>
        </dgm:presLayoutVars>
      </dgm:prSet>
      <dgm:spPr/>
    </dgm:pt>
    <dgm:pt modelId="{1F15FE9D-CAD1-49A9-989F-D5324C7F5BC7}" type="pres">
      <dgm:prSet presAssocID="{F4820945-829F-4AE4-8934-0B6E90C1DD07}" presName="topArc1" presStyleLbl="parChTrans1D1" presStyleIdx="0" presStyleCnt="4"/>
      <dgm:spPr/>
    </dgm:pt>
    <dgm:pt modelId="{3C402A5B-0E5C-4141-ADF4-C0C565FFF72F}" type="pres">
      <dgm:prSet presAssocID="{F4820945-829F-4AE4-8934-0B6E90C1DD07}" presName="bottomArc1" presStyleLbl="parChTrans1D1" presStyleIdx="1" presStyleCnt="4"/>
      <dgm:spPr/>
    </dgm:pt>
    <dgm:pt modelId="{CB04DCF5-194B-41FE-934D-F9EC4B5B29F1}" type="pres">
      <dgm:prSet presAssocID="{F4820945-829F-4AE4-8934-0B6E90C1DD07}" presName="topConnNode1" presStyleLbl="node1" presStyleIdx="0" presStyleCnt="0"/>
      <dgm:spPr/>
    </dgm:pt>
    <dgm:pt modelId="{67436031-8210-4125-92BD-4C0A51BE9186}" type="pres">
      <dgm:prSet presAssocID="{F4820945-829F-4AE4-8934-0B6E90C1DD07}" presName="hierChild2" presStyleCnt="0"/>
      <dgm:spPr/>
    </dgm:pt>
    <dgm:pt modelId="{DD55B22F-2564-4971-AA2A-6D0A97D62F4A}" type="pres">
      <dgm:prSet presAssocID="{28AFE64A-ADFC-41C2-9E49-763C693E045A}" presName="Name28" presStyleLbl="parChTrans1D2" presStyleIdx="0" presStyleCnt="1"/>
      <dgm:spPr/>
    </dgm:pt>
    <dgm:pt modelId="{FA69895D-4B59-43C5-8774-F3CE8B1B6DDB}" type="pres">
      <dgm:prSet presAssocID="{6F48E4D6-642B-41BE-B4FE-73605FB2E0C8}" presName="hierRoot2" presStyleCnt="0">
        <dgm:presLayoutVars>
          <dgm:hierBranch val="init"/>
        </dgm:presLayoutVars>
      </dgm:prSet>
      <dgm:spPr/>
    </dgm:pt>
    <dgm:pt modelId="{FCA47287-66EB-49A6-8143-6D8CA2575809}" type="pres">
      <dgm:prSet presAssocID="{6F48E4D6-642B-41BE-B4FE-73605FB2E0C8}" presName="rootComposite2" presStyleCnt="0"/>
      <dgm:spPr/>
    </dgm:pt>
    <dgm:pt modelId="{D0573846-2A35-47EE-A348-6F7E55CC9571}" type="pres">
      <dgm:prSet presAssocID="{6F48E4D6-642B-41BE-B4FE-73605FB2E0C8}" presName="rootText2" presStyleLbl="alignAcc1" presStyleIdx="0" presStyleCnt="0" custScaleY="97299" custLinFactNeighborX="-13155" custLinFactNeighborY="32307">
        <dgm:presLayoutVars>
          <dgm:chPref val="3"/>
        </dgm:presLayoutVars>
      </dgm:prSet>
      <dgm:spPr/>
    </dgm:pt>
    <dgm:pt modelId="{AA6A0535-F7F2-41A9-ADDF-9E740DF1711F}" type="pres">
      <dgm:prSet presAssocID="{6F48E4D6-642B-41BE-B4FE-73605FB2E0C8}" presName="topArc2" presStyleLbl="parChTrans1D1" presStyleIdx="2" presStyleCnt="4"/>
      <dgm:spPr/>
    </dgm:pt>
    <dgm:pt modelId="{0A39207C-BF2B-4675-AC99-D97E2A641C79}" type="pres">
      <dgm:prSet presAssocID="{6F48E4D6-642B-41BE-B4FE-73605FB2E0C8}" presName="bottomArc2" presStyleLbl="parChTrans1D1" presStyleIdx="3" presStyleCnt="4"/>
      <dgm:spPr/>
    </dgm:pt>
    <dgm:pt modelId="{1ED1AE10-4FAA-4B5D-A817-D392AA240265}" type="pres">
      <dgm:prSet presAssocID="{6F48E4D6-642B-41BE-B4FE-73605FB2E0C8}" presName="topConnNode2" presStyleLbl="node2" presStyleIdx="0" presStyleCnt="0"/>
      <dgm:spPr/>
    </dgm:pt>
    <dgm:pt modelId="{99ACF5E4-53E7-4C9E-80BB-EB19360DF640}" type="pres">
      <dgm:prSet presAssocID="{6F48E4D6-642B-41BE-B4FE-73605FB2E0C8}" presName="hierChild4" presStyleCnt="0"/>
      <dgm:spPr/>
    </dgm:pt>
    <dgm:pt modelId="{AFAB62C5-F8BC-4A16-8F52-FE43A6898873}" type="pres">
      <dgm:prSet presAssocID="{6F48E4D6-642B-41BE-B4FE-73605FB2E0C8}" presName="hierChild5" presStyleCnt="0"/>
      <dgm:spPr/>
    </dgm:pt>
    <dgm:pt modelId="{635902B2-0129-434A-B205-420046B0495A}" type="pres">
      <dgm:prSet presAssocID="{F4820945-829F-4AE4-8934-0B6E90C1DD07}" presName="hierChild3" presStyleCnt="0"/>
      <dgm:spPr/>
    </dgm:pt>
  </dgm:ptLst>
  <dgm:cxnLst>
    <dgm:cxn modelId="{839C1012-3E4E-4FEC-989E-FBF7CA4D0331}" type="presOf" srcId="{6F48E4D6-642B-41BE-B4FE-73605FB2E0C8}" destId="{1ED1AE10-4FAA-4B5D-A817-D392AA240265}" srcOrd="1" destOrd="0" presId="urn:microsoft.com/office/officeart/2008/layout/HalfCircleOrganizationChart"/>
    <dgm:cxn modelId="{C8239060-1337-4F75-B251-9BA3117E90B4}" type="presOf" srcId="{F4820945-829F-4AE4-8934-0B6E90C1DD07}" destId="{57AD95A0-7A77-4EFD-AC8B-82D3C438D6FF}" srcOrd="0" destOrd="0" presId="urn:microsoft.com/office/officeart/2008/layout/HalfCircleOrganizationChart"/>
    <dgm:cxn modelId="{E0462146-2342-480E-AA6E-42736C9FBB4D}" type="presOf" srcId="{C06ACD41-FD62-4D14-9AAB-4945219C9866}" destId="{AF9FE679-1111-4D59-A0D2-4C0456E484DA}" srcOrd="0" destOrd="0" presId="urn:microsoft.com/office/officeart/2008/layout/HalfCircleOrganizationChart"/>
    <dgm:cxn modelId="{A60D5147-7BEC-4A10-9A74-AA75AB92B5A1}" srcId="{C06ACD41-FD62-4D14-9AAB-4945219C9866}" destId="{F4820945-829F-4AE4-8934-0B6E90C1DD07}" srcOrd="0" destOrd="0" parTransId="{40084173-02E0-4D46-BA92-30A27865489D}" sibTransId="{B08337DF-1C7F-4354-85CB-867DBA132335}"/>
    <dgm:cxn modelId="{3AACB6BE-E872-49F8-A551-FED0567EE0F6}" type="presOf" srcId="{6F48E4D6-642B-41BE-B4FE-73605FB2E0C8}" destId="{D0573846-2A35-47EE-A348-6F7E55CC9571}" srcOrd="0" destOrd="0" presId="urn:microsoft.com/office/officeart/2008/layout/HalfCircleOrganizationChart"/>
    <dgm:cxn modelId="{71E1CAC3-6D60-47B4-A0C4-12AB9314C01D}" type="presOf" srcId="{28AFE64A-ADFC-41C2-9E49-763C693E045A}" destId="{DD55B22F-2564-4971-AA2A-6D0A97D62F4A}" srcOrd="0" destOrd="0" presId="urn:microsoft.com/office/officeart/2008/layout/HalfCircleOrganizationChart"/>
    <dgm:cxn modelId="{647C8EDD-EDAD-4937-8FDA-E76764B42534}" type="presOf" srcId="{F4820945-829F-4AE4-8934-0B6E90C1DD07}" destId="{CB04DCF5-194B-41FE-934D-F9EC4B5B29F1}" srcOrd="1" destOrd="0" presId="urn:microsoft.com/office/officeart/2008/layout/HalfCircleOrganizationChart"/>
    <dgm:cxn modelId="{FB2C4AEC-577D-4E10-8340-30B2FC1548EF}" srcId="{F4820945-829F-4AE4-8934-0B6E90C1DD07}" destId="{6F48E4D6-642B-41BE-B4FE-73605FB2E0C8}" srcOrd="0" destOrd="0" parTransId="{28AFE64A-ADFC-41C2-9E49-763C693E045A}" sibTransId="{2138C801-9316-4A91-AEE8-38B143B2531F}"/>
    <dgm:cxn modelId="{8E54FE4A-8416-4DFA-B424-2B6020C6F9AF}" type="presParOf" srcId="{AF9FE679-1111-4D59-A0D2-4C0456E484DA}" destId="{9EEA735D-8BAB-4E61-A9EE-D5D8861B544C}" srcOrd="0" destOrd="0" presId="urn:microsoft.com/office/officeart/2008/layout/HalfCircleOrganizationChart"/>
    <dgm:cxn modelId="{21B932A4-1B5F-4E56-A67E-B7906119357A}" type="presParOf" srcId="{9EEA735D-8BAB-4E61-A9EE-D5D8861B544C}" destId="{3226C5B2-E676-4ED1-9AA1-AFFE8B0E185B}" srcOrd="0" destOrd="0" presId="urn:microsoft.com/office/officeart/2008/layout/HalfCircleOrganizationChart"/>
    <dgm:cxn modelId="{18B54A42-C710-4050-85A6-A60C991C971B}" type="presParOf" srcId="{3226C5B2-E676-4ED1-9AA1-AFFE8B0E185B}" destId="{57AD95A0-7A77-4EFD-AC8B-82D3C438D6FF}" srcOrd="0" destOrd="0" presId="urn:microsoft.com/office/officeart/2008/layout/HalfCircleOrganizationChart"/>
    <dgm:cxn modelId="{8C2B2017-9808-469C-9211-BB8E859911FB}" type="presParOf" srcId="{3226C5B2-E676-4ED1-9AA1-AFFE8B0E185B}" destId="{1F15FE9D-CAD1-49A9-989F-D5324C7F5BC7}" srcOrd="1" destOrd="0" presId="urn:microsoft.com/office/officeart/2008/layout/HalfCircleOrganizationChart"/>
    <dgm:cxn modelId="{D43CB412-5BCF-425F-900B-343D6003DC54}" type="presParOf" srcId="{3226C5B2-E676-4ED1-9AA1-AFFE8B0E185B}" destId="{3C402A5B-0E5C-4141-ADF4-C0C565FFF72F}" srcOrd="2" destOrd="0" presId="urn:microsoft.com/office/officeart/2008/layout/HalfCircleOrganizationChart"/>
    <dgm:cxn modelId="{D79D595F-A7BB-449A-B9C4-6C784BBF0FBE}" type="presParOf" srcId="{3226C5B2-E676-4ED1-9AA1-AFFE8B0E185B}" destId="{CB04DCF5-194B-41FE-934D-F9EC4B5B29F1}" srcOrd="3" destOrd="0" presId="urn:microsoft.com/office/officeart/2008/layout/HalfCircleOrganizationChart"/>
    <dgm:cxn modelId="{E67D2AA4-8E71-47DB-8DB5-B0DB4E117F77}" type="presParOf" srcId="{9EEA735D-8BAB-4E61-A9EE-D5D8861B544C}" destId="{67436031-8210-4125-92BD-4C0A51BE9186}" srcOrd="1" destOrd="0" presId="urn:microsoft.com/office/officeart/2008/layout/HalfCircleOrganizationChart"/>
    <dgm:cxn modelId="{1D57F583-8984-4F11-A789-3D690357C481}" type="presParOf" srcId="{67436031-8210-4125-92BD-4C0A51BE9186}" destId="{DD55B22F-2564-4971-AA2A-6D0A97D62F4A}" srcOrd="0" destOrd="0" presId="urn:microsoft.com/office/officeart/2008/layout/HalfCircleOrganizationChart"/>
    <dgm:cxn modelId="{6205FA37-17D4-4F42-B985-39D7811DF415}" type="presParOf" srcId="{67436031-8210-4125-92BD-4C0A51BE9186}" destId="{FA69895D-4B59-43C5-8774-F3CE8B1B6DDB}" srcOrd="1" destOrd="0" presId="urn:microsoft.com/office/officeart/2008/layout/HalfCircleOrganizationChart"/>
    <dgm:cxn modelId="{14E57AC1-F5FF-44A8-A4DC-A5C249D2C2AD}" type="presParOf" srcId="{FA69895D-4B59-43C5-8774-F3CE8B1B6DDB}" destId="{FCA47287-66EB-49A6-8143-6D8CA2575809}" srcOrd="0" destOrd="0" presId="urn:microsoft.com/office/officeart/2008/layout/HalfCircleOrganizationChart"/>
    <dgm:cxn modelId="{CD6F8E9C-7EE7-432F-9056-6525409E77B6}" type="presParOf" srcId="{FCA47287-66EB-49A6-8143-6D8CA2575809}" destId="{D0573846-2A35-47EE-A348-6F7E55CC9571}" srcOrd="0" destOrd="0" presId="urn:microsoft.com/office/officeart/2008/layout/HalfCircleOrganizationChart"/>
    <dgm:cxn modelId="{54238921-AFE9-49A1-AF87-8E0F9EBB4B63}" type="presParOf" srcId="{FCA47287-66EB-49A6-8143-6D8CA2575809}" destId="{AA6A0535-F7F2-41A9-ADDF-9E740DF1711F}" srcOrd="1" destOrd="0" presId="urn:microsoft.com/office/officeart/2008/layout/HalfCircleOrganizationChart"/>
    <dgm:cxn modelId="{DA7709EC-3688-4AE9-9C67-464F81E4E1A9}" type="presParOf" srcId="{FCA47287-66EB-49A6-8143-6D8CA2575809}" destId="{0A39207C-BF2B-4675-AC99-D97E2A641C79}" srcOrd="2" destOrd="0" presId="urn:microsoft.com/office/officeart/2008/layout/HalfCircleOrganizationChart"/>
    <dgm:cxn modelId="{33FE9EC6-CED1-4DC3-A7D1-40E940A59D43}" type="presParOf" srcId="{FCA47287-66EB-49A6-8143-6D8CA2575809}" destId="{1ED1AE10-4FAA-4B5D-A817-D392AA240265}" srcOrd="3" destOrd="0" presId="urn:microsoft.com/office/officeart/2008/layout/HalfCircleOrganizationChart"/>
    <dgm:cxn modelId="{E8487508-F7A2-4664-8C45-D8CAA89795CF}" type="presParOf" srcId="{FA69895D-4B59-43C5-8774-F3CE8B1B6DDB}" destId="{99ACF5E4-53E7-4C9E-80BB-EB19360DF640}" srcOrd="1" destOrd="0" presId="urn:microsoft.com/office/officeart/2008/layout/HalfCircleOrganizationChart"/>
    <dgm:cxn modelId="{52C414EE-292A-4428-88F5-4C822296F906}" type="presParOf" srcId="{FA69895D-4B59-43C5-8774-F3CE8B1B6DDB}" destId="{AFAB62C5-F8BC-4A16-8F52-FE43A6898873}" srcOrd="2" destOrd="0" presId="urn:microsoft.com/office/officeart/2008/layout/HalfCircleOrganizationChart"/>
    <dgm:cxn modelId="{71603AEE-2BBD-4963-A291-05DAE5F84D0F}" type="presParOf" srcId="{9EEA735D-8BAB-4E61-A9EE-D5D8861B544C}" destId="{635902B2-0129-434A-B205-420046B0495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06ACD41-FD62-4D14-9AAB-4945219C9866}" type="doc">
      <dgm:prSet loTypeId="urn:microsoft.com/office/officeart/2008/layout/HalfCircleOrganization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4820945-829F-4AE4-8934-0B6E90C1DD07}">
      <dgm:prSet phldrT="[Texte]" custT="1"/>
      <dgm:spPr/>
      <dgm:t>
        <a:bodyPr/>
        <a:lstStyle/>
        <a:p>
          <a:r>
            <a:rPr lang="fr-FR" sz="1200">
              <a:latin typeface="Barlow" panose="00000500000000000000" pitchFamily="2" charset="0"/>
            </a:rPr>
            <a:t>Tests de corrélation</a:t>
          </a:r>
          <a:endParaRPr lang="fr-FR" sz="1200" dirty="0">
            <a:latin typeface="Barlow" panose="00000500000000000000" pitchFamily="2" charset="0"/>
          </a:endParaRPr>
        </a:p>
      </dgm:t>
    </dgm:pt>
    <dgm:pt modelId="{40084173-02E0-4D46-BA92-30A27865489D}" type="parTrans" cxnId="{A60D5147-7BEC-4A10-9A74-AA75AB92B5A1}">
      <dgm:prSet/>
      <dgm:spPr/>
      <dgm:t>
        <a:bodyPr/>
        <a:lstStyle/>
        <a:p>
          <a:endParaRPr lang="fr-FR"/>
        </a:p>
      </dgm:t>
    </dgm:pt>
    <dgm:pt modelId="{B08337DF-1C7F-4354-85CB-867DBA132335}" type="sibTrans" cxnId="{A60D5147-7BEC-4A10-9A74-AA75AB92B5A1}">
      <dgm:prSet/>
      <dgm:spPr/>
      <dgm:t>
        <a:bodyPr/>
        <a:lstStyle/>
        <a:p>
          <a:endParaRPr lang="fr-FR"/>
        </a:p>
      </dgm:t>
    </dgm:pt>
    <dgm:pt modelId="{6F48E4D6-642B-41BE-B4FE-73605FB2E0C8}">
      <dgm:prSet phldrT="[Texte]" custT="1"/>
      <dgm:spPr/>
      <dgm:t>
        <a:bodyPr/>
        <a:lstStyle/>
        <a:p>
          <a:r>
            <a:rPr lang="fr-FR" sz="1200">
              <a:latin typeface="Barlow" panose="00000500000000000000" pitchFamily="2" charset="0"/>
            </a:rPr>
            <a:t>2 Variables qualitatives</a:t>
          </a:r>
          <a:endParaRPr lang="fr-FR" sz="1200" dirty="0">
            <a:latin typeface="Barlow" panose="00000500000000000000" pitchFamily="2" charset="0"/>
          </a:endParaRPr>
        </a:p>
      </dgm:t>
    </dgm:pt>
    <dgm:pt modelId="{28AFE64A-ADFC-41C2-9E49-763C693E045A}" type="parTrans" cxnId="{FB2C4AEC-577D-4E10-8340-30B2FC1548EF}">
      <dgm:prSet/>
      <dgm:spPr/>
      <dgm:t>
        <a:bodyPr/>
        <a:lstStyle/>
        <a:p>
          <a:endParaRPr lang="fr-FR"/>
        </a:p>
      </dgm:t>
    </dgm:pt>
    <dgm:pt modelId="{2138C801-9316-4A91-AEE8-38B143B2531F}" type="sibTrans" cxnId="{FB2C4AEC-577D-4E10-8340-30B2FC1548EF}">
      <dgm:prSet/>
      <dgm:spPr/>
      <dgm:t>
        <a:bodyPr/>
        <a:lstStyle/>
        <a:p>
          <a:endParaRPr lang="fr-FR"/>
        </a:p>
      </dgm:t>
    </dgm:pt>
    <dgm:pt modelId="{DE137612-5439-460E-A47E-1927FBC608A1}">
      <dgm:prSet phldrT="[Texte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fr-FR" sz="1200" dirty="0">
              <a:latin typeface="Barlow" panose="00000500000000000000" pitchFamily="2" charset="0"/>
            </a:rPr>
            <a:t>1 variable quantitative</a:t>
          </a:r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fr-FR" sz="1200" dirty="0">
              <a:latin typeface="Barlow" panose="00000500000000000000" pitchFamily="2" charset="0"/>
            </a:rPr>
            <a:t>1 variable qualitative</a:t>
          </a:r>
        </a:p>
        <a:p>
          <a:pPr marL="0" lvl="0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dirty="0"/>
        </a:p>
      </dgm:t>
    </dgm:pt>
    <dgm:pt modelId="{F935093A-A8D2-42C6-B6AC-7F62EA99EA0C}" type="parTrans" cxnId="{805D888C-4B6D-4395-8A1F-CB0753BBF6CB}">
      <dgm:prSet/>
      <dgm:spPr/>
      <dgm:t>
        <a:bodyPr/>
        <a:lstStyle/>
        <a:p>
          <a:endParaRPr lang="fr-FR"/>
        </a:p>
      </dgm:t>
    </dgm:pt>
    <dgm:pt modelId="{D77FF9FD-1BB0-4412-A1E0-0B8ED8CEFED9}" type="sibTrans" cxnId="{805D888C-4B6D-4395-8A1F-CB0753BBF6CB}">
      <dgm:prSet/>
      <dgm:spPr/>
      <dgm:t>
        <a:bodyPr/>
        <a:lstStyle/>
        <a:p>
          <a:endParaRPr lang="fr-FR"/>
        </a:p>
      </dgm:t>
    </dgm:pt>
    <dgm:pt modelId="{E862E83A-8748-4191-81EF-11DDA7B64DB5}">
      <dgm:prSet phldrT="[Texte]" custT="1"/>
      <dgm:spPr/>
      <dgm:t>
        <a:bodyPr/>
        <a:lstStyle/>
        <a:p>
          <a:r>
            <a:rPr lang="fr-FR" sz="1200">
              <a:latin typeface="Barlow" panose="00000500000000000000" pitchFamily="2" charset="0"/>
            </a:rPr>
            <a:t>2 variables quantitatives</a:t>
          </a:r>
          <a:endParaRPr lang="fr-FR" sz="1200" dirty="0">
            <a:latin typeface="Barlow" panose="00000500000000000000" pitchFamily="2" charset="0"/>
          </a:endParaRPr>
        </a:p>
      </dgm:t>
    </dgm:pt>
    <dgm:pt modelId="{5F04439C-8E20-4919-8554-48151BC1B8F9}" type="parTrans" cxnId="{839F23D9-5DD5-4551-8B09-D15E60ECA26D}">
      <dgm:prSet/>
      <dgm:spPr/>
      <dgm:t>
        <a:bodyPr/>
        <a:lstStyle/>
        <a:p>
          <a:endParaRPr lang="fr-FR"/>
        </a:p>
      </dgm:t>
    </dgm:pt>
    <dgm:pt modelId="{B2148F60-74B0-406E-ADFD-E916EA047F46}" type="sibTrans" cxnId="{839F23D9-5DD5-4551-8B09-D15E60ECA26D}">
      <dgm:prSet/>
      <dgm:spPr/>
      <dgm:t>
        <a:bodyPr/>
        <a:lstStyle/>
        <a:p>
          <a:endParaRPr lang="fr-FR"/>
        </a:p>
      </dgm:t>
    </dgm:pt>
    <dgm:pt modelId="{AF9FE679-1111-4D59-A0D2-4C0456E484DA}" type="pres">
      <dgm:prSet presAssocID="{C06ACD41-FD62-4D14-9AAB-4945219C986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EEA735D-8BAB-4E61-A9EE-D5D8861B544C}" type="pres">
      <dgm:prSet presAssocID="{F4820945-829F-4AE4-8934-0B6E90C1DD07}" presName="hierRoot1" presStyleCnt="0">
        <dgm:presLayoutVars>
          <dgm:hierBranch val="init"/>
        </dgm:presLayoutVars>
      </dgm:prSet>
      <dgm:spPr/>
    </dgm:pt>
    <dgm:pt modelId="{3226C5B2-E676-4ED1-9AA1-AFFE8B0E185B}" type="pres">
      <dgm:prSet presAssocID="{F4820945-829F-4AE4-8934-0B6E90C1DD07}" presName="rootComposite1" presStyleCnt="0"/>
      <dgm:spPr/>
    </dgm:pt>
    <dgm:pt modelId="{57AD95A0-7A77-4EFD-AC8B-82D3C438D6FF}" type="pres">
      <dgm:prSet presAssocID="{F4820945-829F-4AE4-8934-0B6E90C1DD07}" presName="rootText1" presStyleLbl="alignAcc1" presStyleIdx="0" presStyleCnt="0">
        <dgm:presLayoutVars>
          <dgm:chPref val="3"/>
        </dgm:presLayoutVars>
      </dgm:prSet>
      <dgm:spPr/>
    </dgm:pt>
    <dgm:pt modelId="{1F15FE9D-CAD1-49A9-989F-D5324C7F5BC7}" type="pres">
      <dgm:prSet presAssocID="{F4820945-829F-4AE4-8934-0B6E90C1DD07}" presName="topArc1" presStyleLbl="parChTrans1D1" presStyleIdx="0" presStyleCnt="8"/>
      <dgm:spPr/>
    </dgm:pt>
    <dgm:pt modelId="{3C402A5B-0E5C-4141-ADF4-C0C565FFF72F}" type="pres">
      <dgm:prSet presAssocID="{F4820945-829F-4AE4-8934-0B6E90C1DD07}" presName="bottomArc1" presStyleLbl="parChTrans1D1" presStyleIdx="1" presStyleCnt="8"/>
      <dgm:spPr/>
    </dgm:pt>
    <dgm:pt modelId="{CB04DCF5-194B-41FE-934D-F9EC4B5B29F1}" type="pres">
      <dgm:prSet presAssocID="{F4820945-829F-4AE4-8934-0B6E90C1DD07}" presName="topConnNode1" presStyleLbl="node1" presStyleIdx="0" presStyleCnt="0"/>
      <dgm:spPr/>
    </dgm:pt>
    <dgm:pt modelId="{67436031-8210-4125-92BD-4C0A51BE9186}" type="pres">
      <dgm:prSet presAssocID="{F4820945-829F-4AE4-8934-0B6E90C1DD07}" presName="hierChild2" presStyleCnt="0"/>
      <dgm:spPr/>
    </dgm:pt>
    <dgm:pt modelId="{DD55B22F-2564-4971-AA2A-6D0A97D62F4A}" type="pres">
      <dgm:prSet presAssocID="{28AFE64A-ADFC-41C2-9E49-763C693E045A}" presName="Name28" presStyleLbl="parChTrans1D2" presStyleIdx="0" presStyleCnt="3"/>
      <dgm:spPr/>
    </dgm:pt>
    <dgm:pt modelId="{FA69895D-4B59-43C5-8774-F3CE8B1B6DDB}" type="pres">
      <dgm:prSet presAssocID="{6F48E4D6-642B-41BE-B4FE-73605FB2E0C8}" presName="hierRoot2" presStyleCnt="0">
        <dgm:presLayoutVars>
          <dgm:hierBranch val="init"/>
        </dgm:presLayoutVars>
      </dgm:prSet>
      <dgm:spPr/>
    </dgm:pt>
    <dgm:pt modelId="{FCA47287-66EB-49A6-8143-6D8CA2575809}" type="pres">
      <dgm:prSet presAssocID="{6F48E4D6-642B-41BE-B4FE-73605FB2E0C8}" presName="rootComposite2" presStyleCnt="0"/>
      <dgm:spPr/>
    </dgm:pt>
    <dgm:pt modelId="{D0573846-2A35-47EE-A348-6F7E55CC9571}" type="pres">
      <dgm:prSet presAssocID="{6F48E4D6-642B-41BE-B4FE-73605FB2E0C8}" presName="rootText2" presStyleLbl="alignAcc1" presStyleIdx="0" presStyleCnt="0" custLinFactNeighborX="-57897" custLinFactNeighborY="1011">
        <dgm:presLayoutVars>
          <dgm:chPref val="3"/>
        </dgm:presLayoutVars>
      </dgm:prSet>
      <dgm:spPr/>
    </dgm:pt>
    <dgm:pt modelId="{AA6A0535-F7F2-41A9-ADDF-9E740DF1711F}" type="pres">
      <dgm:prSet presAssocID="{6F48E4D6-642B-41BE-B4FE-73605FB2E0C8}" presName="topArc2" presStyleLbl="parChTrans1D1" presStyleIdx="2" presStyleCnt="8"/>
      <dgm:spPr/>
    </dgm:pt>
    <dgm:pt modelId="{0A39207C-BF2B-4675-AC99-D97E2A641C79}" type="pres">
      <dgm:prSet presAssocID="{6F48E4D6-642B-41BE-B4FE-73605FB2E0C8}" presName="bottomArc2" presStyleLbl="parChTrans1D1" presStyleIdx="3" presStyleCnt="8"/>
      <dgm:spPr/>
    </dgm:pt>
    <dgm:pt modelId="{1ED1AE10-4FAA-4B5D-A817-D392AA240265}" type="pres">
      <dgm:prSet presAssocID="{6F48E4D6-642B-41BE-B4FE-73605FB2E0C8}" presName="topConnNode2" presStyleLbl="node2" presStyleIdx="0" presStyleCnt="0"/>
      <dgm:spPr/>
    </dgm:pt>
    <dgm:pt modelId="{99ACF5E4-53E7-4C9E-80BB-EB19360DF640}" type="pres">
      <dgm:prSet presAssocID="{6F48E4D6-642B-41BE-B4FE-73605FB2E0C8}" presName="hierChild4" presStyleCnt="0"/>
      <dgm:spPr/>
    </dgm:pt>
    <dgm:pt modelId="{AFAB62C5-F8BC-4A16-8F52-FE43A6898873}" type="pres">
      <dgm:prSet presAssocID="{6F48E4D6-642B-41BE-B4FE-73605FB2E0C8}" presName="hierChild5" presStyleCnt="0"/>
      <dgm:spPr/>
    </dgm:pt>
    <dgm:pt modelId="{100DEFC5-3BEF-407A-A1E6-B60280F956CE}" type="pres">
      <dgm:prSet presAssocID="{F935093A-A8D2-42C6-B6AC-7F62EA99EA0C}" presName="Name28" presStyleLbl="parChTrans1D2" presStyleIdx="1" presStyleCnt="3"/>
      <dgm:spPr/>
    </dgm:pt>
    <dgm:pt modelId="{544653F8-B7DB-4126-8DA5-CB411F589EB7}" type="pres">
      <dgm:prSet presAssocID="{DE137612-5439-460E-A47E-1927FBC608A1}" presName="hierRoot2" presStyleCnt="0">
        <dgm:presLayoutVars>
          <dgm:hierBranch val="init"/>
        </dgm:presLayoutVars>
      </dgm:prSet>
      <dgm:spPr/>
    </dgm:pt>
    <dgm:pt modelId="{188819CD-1411-440A-AD3A-C8BE7B049C38}" type="pres">
      <dgm:prSet presAssocID="{DE137612-5439-460E-A47E-1927FBC608A1}" presName="rootComposite2" presStyleCnt="0"/>
      <dgm:spPr/>
    </dgm:pt>
    <dgm:pt modelId="{457D0CC7-855D-455A-8152-ABA8C5D286B8}" type="pres">
      <dgm:prSet presAssocID="{DE137612-5439-460E-A47E-1927FBC608A1}" presName="rootText2" presStyleLbl="alignAcc1" presStyleIdx="0" presStyleCnt="0">
        <dgm:presLayoutVars>
          <dgm:chPref val="3"/>
        </dgm:presLayoutVars>
      </dgm:prSet>
      <dgm:spPr/>
    </dgm:pt>
    <dgm:pt modelId="{21FBD14D-F73D-4F1B-B521-DDDCC82536D4}" type="pres">
      <dgm:prSet presAssocID="{DE137612-5439-460E-A47E-1927FBC608A1}" presName="topArc2" presStyleLbl="parChTrans1D1" presStyleIdx="4" presStyleCnt="8"/>
      <dgm:spPr/>
    </dgm:pt>
    <dgm:pt modelId="{F4D225FD-767A-4CE9-8C9D-D1AD6C6C8463}" type="pres">
      <dgm:prSet presAssocID="{DE137612-5439-460E-A47E-1927FBC608A1}" presName="bottomArc2" presStyleLbl="parChTrans1D1" presStyleIdx="5" presStyleCnt="8"/>
      <dgm:spPr/>
    </dgm:pt>
    <dgm:pt modelId="{AFD148F4-FAC5-42F8-A7E2-CBB0D3371037}" type="pres">
      <dgm:prSet presAssocID="{DE137612-5439-460E-A47E-1927FBC608A1}" presName="topConnNode2" presStyleLbl="node2" presStyleIdx="0" presStyleCnt="0"/>
      <dgm:spPr/>
    </dgm:pt>
    <dgm:pt modelId="{6FB18E3F-044C-45FB-A7B6-3AFC6F7480D8}" type="pres">
      <dgm:prSet presAssocID="{DE137612-5439-460E-A47E-1927FBC608A1}" presName="hierChild4" presStyleCnt="0"/>
      <dgm:spPr/>
    </dgm:pt>
    <dgm:pt modelId="{0A4CDACE-E8AA-4B2C-AF4F-B0D5730AF86E}" type="pres">
      <dgm:prSet presAssocID="{DE137612-5439-460E-A47E-1927FBC608A1}" presName="hierChild5" presStyleCnt="0"/>
      <dgm:spPr/>
    </dgm:pt>
    <dgm:pt modelId="{D556C06B-5358-499B-A1C8-4E8A7471B983}" type="pres">
      <dgm:prSet presAssocID="{5F04439C-8E20-4919-8554-48151BC1B8F9}" presName="Name28" presStyleLbl="parChTrans1D2" presStyleIdx="2" presStyleCnt="3"/>
      <dgm:spPr/>
    </dgm:pt>
    <dgm:pt modelId="{33F27DC9-AB51-4EA2-9958-B4991E6D3572}" type="pres">
      <dgm:prSet presAssocID="{E862E83A-8748-4191-81EF-11DDA7B64DB5}" presName="hierRoot2" presStyleCnt="0">
        <dgm:presLayoutVars>
          <dgm:hierBranch val="init"/>
        </dgm:presLayoutVars>
      </dgm:prSet>
      <dgm:spPr/>
    </dgm:pt>
    <dgm:pt modelId="{F51EFF10-4674-4584-8EAA-6642F2C8F3EA}" type="pres">
      <dgm:prSet presAssocID="{E862E83A-8748-4191-81EF-11DDA7B64DB5}" presName="rootComposite2" presStyleCnt="0"/>
      <dgm:spPr/>
    </dgm:pt>
    <dgm:pt modelId="{D6ADAACF-807E-4DEF-BE6D-F73AE7F2F247}" type="pres">
      <dgm:prSet presAssocID="{E862E83A-8748-4191-81EF-11DDA7B64DB5}" presName="rootText2" presStyleLbl="alignAcc1" presStyleIdx="0" presStyleCnt="0" custLinFactNeighborX="61397" custLinFactNeighborY="1010">
        <dgm:presLayoutVars>
          <dgm:chPref val="3"/>
        </dgm:presLayoutVars>
      </dgm:prSet>
      <dgm:spPr/>
    </dgm:pt>
    <dgm:pt modelId="{BFD0C623-BDB1-4B89-9970-1D2F65CB2FA2}" type="pres">
      <dgm:prSet presAssocID="{E862E83A-8748-4191-81EF-11DDA7B64DB5}" presName="topArc2" presStyleLbl="parChTrans1D1" presStyleIdx="6" presStyleCnt="8"/>
      <dgm:spPr/>
    </dgm:pt>
    <dgm:pt modelId="{55824FA3-E870-488D-B5CE-6635CAB5F03B}" type="pres">
      <dgm:prSet presAssocID="{E862E83A-8748-4191-81EF-11DDA7B64DB5}" presName="bottomArc2" presStyleLbl="parChTrans1D1" presStyleIdx="7" presStyleCnt="8"/>
      <dgm:spPr/>
    </dgm:pt>
    <dgm:pt modelId="{4A8A1B9E-78FF-4735-9509-860DDF1CD865}" type="pres">
      <dgm:prSet presAssocID="{E862E83A-8748-4191-81EF-11DDA7B64DB5}" presName="topConnNode2" presStyleLbl="node2" presStyleIdx="0" presStyleCnt="0"/>
      <dgm:spPr/>
    </dgm:pt>
    <dgm:pt modelId="{C9E3422F-0099-420B-9073-19A64734AE3C}" type="pres">
      <dgm:prSet presAssocID="{E862E83A-8748-4191-81EF-11DDA7B64DB5}" presName="hierChild4" presStyleCnt="0"/>
      <dgm:spPr/>
    </dgm:pt>
    <dgm:pt modelId="{87EEF81F-6C94-40D5-82EF-5712C118D469}" type="pres">
      <dgm:prSet presAssocID="{E862E83A-8748-4191-81EF-11DDA7B64DB5}" presName="hierChild5" presStyleCnt="0"/>
      <dgm:spPr/>
    </dgm:pt>
    <dgm:pt modelId="{635902B2-0129-434A-B205-420046B0495A}" type="pres">
      <dgm:prSet presAssocID="{F4820945-829F-4AE4-8934-0B6E90C1DD07}" presName="hierChild3" presStyleCnt="0"/>
      <dgm:spPr/>
    </dgm:pt>
  </dgm:ptLst>
  <dgm:cxnLst>
    <dgm:cxn modelId="{9022330D-563F-4A72-B5E5-CC05BD3937A9}" type="presOf" srcId="{E862E83A-8748-4191-81EF-11DDA7B64DB5}" destId="{4A8A1B9E-78FF-4735-9509-860DDF1CD865}" srcOrd="1" destOrd="0" presId="urn:microsoft.com/office/officeart/2008/layout/HalfCircleOrganizationChart"/>
    <dgm:cxn modelId="{839C1012-3E4E-4FEC-989E-FBF7CA4D0331}" type="presOf" srcId="{6F48E4D6-642B-41BE-B4FE-73605FB2E0C8}" destId="{1ED1AE10-4FAA-4B5D-A817-D392AA240265}" srcOrd="1" destOrd="0" presId="urn:microsoft.com/office/officeart/2008/layout/HalfCircleOrganizationChart"/>
    <dgm:cxn modelId="{050FF812-D185-422F-9F1F-A64EC7AAF59B}" type="presOf" srcId="{5F04439C-8E20-4919-8554-48151BC1B8F9}" destId="{D556C06B-5358-499B-A1C8-4E8A7471B983}" srcOrd="0" destOrd="0" presId="urn:microsoft.com/office/officeart/2008/layout/HalfCircleOrganizationChart"/>
    <dgm:cxn modelId="{35EA6124-7657-4027-AC39-143400A3C743}" type="presOf" srcId="{DE137612-5439-460E-A47E-1927FBC608A1}" destId="{457D0CC7-855D-455A-8152-ABA8C5D286B8}" srcOrd="0" destOrd="0" presId="urn:microsoft.com/office/officeart/2008/layout/HalfCircleOrganizationChart"/>
    <dgm:cxn modelId="{4DD7363D-ED11-4812-BDFA-81B4A900D2E0}" type="presOf" srcId="{E862E83A-8748-4191-81EF-11DDA7B64DB5}" destId="{D6ADAACF-807E-4DEF-BE6D-F73AE7F2F247}" srcOrd="0" destOrd="0" presId="urn:microsoft.com/office/officeart/2008/layout/HalfCircleOrganizationChart"/>
    <dgm:cxn modelId="{C8239060-1337-4F75-B251-9BA3117E90B4}" type="presOf" srcId="{F4820945-829F-4AE4-8934-0B6E90C1DD07}" destId="{57AD95A0-7A77-4EFD-AC8B-82D3C438D6FF}" srcOrd="0" destOrd="0" presId="urn:microsoft.com/office/officeart/2008/layout/HalfCircleOrganizationChart"/>
    <dgm:cxn modelId="{E0462146-2342-480E-AA6E-42736C9FBB4D}" type="presOf" srcId="{C06ACD41-FD62-4D14-9AAB-4945219C9866}" destId="{AF9FE679-1111-4D59-A0D2-4C0456E484DA}" srcOrd="0" destOrd="0" presId="urn:microsoft.com/office/officeart/2008/layout/HalfCircleOrganizationChart"/>
    <dgm:cxn modelId="{A60D5147-7BEC-4A10-9A74-AA75AB92B5A1}" srcId="{C06ACD41-FD62-4D14-9AAB-4945219C9866}" destId="{F4820945-829F-4AE4-8934-0B6E90C1DD07}" srcOrd="0" destOrd="0" parTransId="{40084173-02E0-4D46-BA92-30A27865489D}" sibTransId="{B08337DF-1C7F-4354-85CB-867DBA132335}"/>
    <dgm:cxn modelId="{805D888C-4B6D-4395-8A1F-CB0753BBF6CB}" srcId="{F4820945-829F-4AE4-8934-0B6E90C1DD07}" destId="{DE137612-5439-460E-A47E-1927FBC608A1}" srcOrd="1" destOrd="0" parTransId="{F935093A-A8D2-42C6-B6AC-7F62EA99EA0C}" sibTransId="{D77FF9FD-1BB0-4412-A1E0-0B8ED8CEFED9}"/>
    <dgm:cxn modelId="{3AACB6BE-E872-49F8-A551-FED0567EE0F6}" type="presOf" srcId="{6F48E4D6-642B-41BE-B4FE-73605FB2E0C8}" destId="{D0573846-2A35-47EE-A348-6F7E55CC9571}" srcOrd="0" destOrd="0" presId="urn:microsoft.com/office/officeart/2008/layout/HalfCircleOrganizationChart"/>
    <dgm:cxn modelId="{71E1CAC3-6D60-47B4-A0C4-12AB9314C01D}" type="presOf" srcId="{28AFE64A-ADFC-41C2-9E49-763C693E045A}" destId="{DD55B22F-2564-4971-AA2A-6D0A97D62F4A}" srcOrd="0" destOrd="0" presId="urn:microsoft.com/office/officeart/2008/layout/HalfCircleOrganizationChart"/>
    <dgm:cxn modelId="{D831E0D1-4B22-40B5-98AC-8435B295CCF3}" type="presOf" srcId="{F935093A-A8D2-42C6-B6AC-7F62EA99EA0C}" destId="{100DEFC5-3BEF-407A-A1E6-B60280F956CE}" srcOrd="0" destOrd="0" presId="urn:microsoft.com/office/officeart/2008/layout/HalfCircleOrganizationChart"/>
    <dgm:cxn modelId="{839F23D9-5DD5-4551-8B09-D15E60ECA26D}" srcId="{F4820945-829F-4AE4-8934-0B6E90C1DD07}" destId="{E862E83A-8748-4191-81EF-11DDA7B64DB5}" srcOrd="2" destOrd="0" parTransId="{5F04439C-8E20-4919-8554-48151BC1B8F9}" sibTransId="{B2148F60-74B0-406E-ADFD-E916EA047F46}"/>
    <dgm:cxn modelId="{57A348DA-2DA5-423B-90E5-CF44BCA92D3C}" type="presOf" srcId="{DE137612-5439-460E-A47E-1927FBC608A1}" destId="{AFD148F4-FAC5-42F8-A7E2-CBB0D3371037}" srcOrd="1" destOrd="0" presId="urn:microsoft.com/office/officeart/2008/layout/HalfCircleOrganizationChart"/>
    <dgm:cxn modelId="{647C8EDD-EDAD-4937-8FDA-E76764B42534}" type="presOf" srcId="{F4820945-829F-4AE4-8934-0B6E90C1DD07}" destId="{CB04DCF5-194B-41FE-934D-F9EC4B5B29F1}" srcOrd="1" destOrd="0" presId="urn:microsoft.com/office/officeart/2008/layout/HalfCircleOrganizationChart"/>
    <dgm:cxn modelId="{FB2C4AEC-577D-4E10-8340-30B2FC1548EF}" srcId="{F4820945-829F-4AE4-8934-0B6E90C1DD07}" destId="{6F48E4D6-642B-41BE-B4FE-73605FB2E0C8}" srcOrd="0" destOrd="0" parTransId="{28AFE64A-ADFC-41C2-9E49-763C693E045A}" sibTransId="{2138C801-9316-4A91-AEE8-38B143B2531F}"/>
    <dgm:cxn modelId="{8E54FE4A-8416-4DFA-B424-2B6020C6F9AF}" type="presParOf" srcId="{AF9FE679-1111-4D59-A0D2-4C0456E484DA}" destId="{9EEA735D-8BAB-4E61-A9EE-D5D8861B544C}" srcOrd="0" destOrd="0" presId="urn:microsoft.com/office/officeart/2008/layout/HalfCircleOrganizationChart"/>
    <dgm:cxn modelId="{21B932A4-1B5F-4E56-A67E-B7906119357A}" type="presParOf" srcId="{9EEA735D-8BAB-4E61-A9EE-D5D8861B544C}" destId="{3226C5B2-E676-4ED1-9AA1-AFFE8B0E185B}" srcOrd="0" destOrd="0" presId="urn:microsoft.com/office/officeart/2008/layout/HalfCircleOrganizationChart"/>
    <dgm:cxn modelId="{18B54A42-C710-4050-85A6-A60C991C971B}" type="presParOf" srcId="{3226C5B2-E676-4ED1-9AA1-AFFE8B0E185B}" destId="{57AD95A0-7A77-4EFD-AC8B-82D3C438D6FF}" srcOrd="0" destOrd="0" presId="urn:microsoft.com/office/officeart/2008/layout/HalfCircleOrganizationChart"/>
    <dgm:cxn modelId="{8C2B2017-9808-469C-9211-BB8E859911FB}" type="presParOf" srcId="{3226C5B2-E676-4ED1-9AA1-AFFE8B0E185B}" destId="{1F15FE9D-CAD1-49A9-989F-D5324C7F5BC7}" srcOrd="1" destOrd="0" presId="urn:microsoft.com/office/officeart/2008/layout/HalfCircleOrganizationChart"/>
    <dgm:cxn modelId="{D43CB412-5BCF-425F-900B-343D6003DC54}" type="presParOf" srcId="{3226C5B2-E676-4ED1-9AA1-AFFE8B0E185B}" destId="{3C402A5B-0E5C-4141-ADF4-C0C565FFF72F}" srcOrd="2" destOrd="0" presId="urn:microsoft.com/office/officeart/2008/layout/HalfCircleOrganizationChart"/>
    <dgm:cxn modelId="{D79D595F-A7BB-449A-B9C4-6C784BBF0FBE}" type="presParOf" srcId="{3226C5B2-E676-4ED1-9AA1-AFFE8B0E185B}" destId="{CB04DCF5-194B-41FE-934D-F9EC4B5B29F1}" srcOrd="3" destOrd="0" presId="urn:microsoft.com/office/officeart/2008/layout/HalfCircleOrganizationChart"/>
    <dgm:cxn modelId="{E67D2AA4-8E71-47DB-8DB5-B0DB4E117F77}" type="presParOf" srcId="{9EEA735D-8BAB-4E61-A9EE-D5D8861B544C}" destId="{67436031-8210-4125-92BD-4C0A51BE9186}" srcOrd="1" destOrd="0" presId="urn:microsoft.com/office/officeart/2008/layout/HalfCircleOrganizationChart"/>
    <dgm:cxn modelId="{1D57F583-8984-4F11-A789-3D690357C481}" type="presParOf" srcId="{67436031-8210-4125-92BD-4C0A51BE9186}" destId="{DD55B22F-2564-4971-AA2A-6D0A97D62F4A}" srcOrd="0" destOrd="0" presId="urn:microsoft.com/office/officeart/2008/layout/HalfCircleOrganizationChart"/>
    <dgm:cxn modelId="{6205FA37-17D4-4F42-B985-39D7811DF415}" type="presParOf" srcId="{67436031-8210-4125-92BD-4C0A51BE9186}" destId="{FA69895D-4B59-43C5-8774-F3CE8B1B6DDB}" srcOrd="1" destOrd="0" presId="urn:microsoft.com/office/officeart/2008/layout/HalfCircleOrganizationChart"/>
    <dgm:cxn modelId="{14E57AC1-F5FF-44A8-A4DC-A5C249D2C2AD}" type="presParOf" srcId="{FA69895D-4B59-43C5-8774-F3CE8B1B6DDB}" destId="{FCA47287-66EB-49A6-8143-6D8CA2575809}" srcOrd="0" destOrd="0" presId="urn:microsoft.com/office/officeart/2008/layout/HalfCircleOrganizationChart"/>
    <dgm:cxn modelId="{CD6F8E9C-7EE7-432F-9056-6525409E77B6}" type="presParOf" srcId="{FCA47287-66EB-49A6-8143-6D8CA2575809}" destId="{D0573846-2A35-47EE-A348-6F7E55CC9571}" srcOrd="0" destOrd="0" presId="urn:microsoft.com/office/officeart/2008/layout/HalfCircleOrganizationChart"/>
    <dgm:cxn modelId="{54238921-AFE9-49A1-AF87-8E0F9EBB4B63}" type="presParOf" srcId="{FCA47287-66EB-49A6-8143-6D8CA2575809}" destId="{AA6A0535-F7F2-41A9-ADDF-9E740DF1711F}" srcOrd="1" destOrd="0" presId="urn:microsoft.com/office/officeart/2008/layout/HalfCircleOrganizationChart"/>
    <dgm:cxn modelId="{DA7709EC-3688-4AE9-9C67-464F81E4E1A9}" type="presParOf" srcId="{FCA47287-66EB-49A6-8143-6D8CA2575809}" destId="{0A39207C-BF2B-4675-AC99-D97E2A641C79}" srcOrd="2" destOrd="0" presId="urn:microsoft.com/office/officeart/2008/layout/HalfCircleOrganizationChart"/>
    <dgm:cxn modelId="{33FE9EC6-CED1-4DC3-A7D1-40E940A59D43}" type="presParOf" srcId="{FCA47287-66EB-49A6-8143-6D8CA2575809}" destId="{1ED1AE10-4FAA-4B5D-A817-D392AA240265}" srcOrd="3" destOrd="0" presId="urn:microsoft.com/office/officeart/2008/layout/HalfCircleOrganizationChart"/>
    <dgm:cxn modelId="{E8487508-F7A2-4664-8C45-D8CAA89795CF}" type="presParOf" srcId="{FA69895D-4B59-43C5-8774-F3CE8B1B6DDB}" destId="{99ACF5E4-53E7-4C9E-80BB-EB19360DF640}" srcOrd="1" destOrd="0" presId="urn:microsoft.com/office/officeart/2008/layout/HalfCircleOrganizationChart"/>
    <dgm:cxn modelId="{52C414EE-292A-4428-88F5-4C822296F906}" type="presParOf" srcId="{FA69895D-4B59-43C5-8774-F3CE8B1B6DDB}" destId="{AFAB62C5-F8BC-4A16-8F52-FE43A6898873}" srcOrd="2" destOrd="0" presId="urn:microsoft.com/office/officeart/2008/layout/HalfCircleOrganizationChart"/>
    <dgm:cxn modelId="{E5D2EAF8-4070-4107-85FE-5A2518E7FFC9}" type="presParOf" srcId="{67436031-8210-4125-92BD-4C0A51BE9186}" destId="{100DEFC5-3BEF-407A-A1E6-B60280F956CE}" srcOrd="2" destOrd="0" presId="urn:microsoft.com/office/officeart/2008/layout/HalfCircleOrganizationChart"/>
    <dgm:cxn modelId="{BD1DFF2B-54AE-4923-8595-6B2B2D60AB3C}" type="presParOf" srcId="{67436031-8210-4125-92BD-4C0A51BE9186}" destId="{544653F8-B7DB-4126-8DA5-CB411F589EB7}" srcOrd="3" destOrd="0" presId="urn:microsoft.com/office/officeart/2008/layout/HalfCircleOrganizationChart"/>
    <dgm:cxn modelId="{691634A5-634A-4CC0-90EC-E5AB0C9FEF7A}" type="presParOf" srcId="{544653F8-B7DB-4126-8DA5-CB411F589EB7}" destId="{188819CD-1411-440A-AD3A-C8BE7B049C38}" srcOrd="0" destOrd="0" presId="urn:microsoft.com/office/officeart/2008/layout/HalfCircleOrganizationChart"/>
    <dgm:cxn modelId="{81C07E26-9D94-40B9-B88A-7D67319DD340}" type="presParOf" srcId="{188819CD-1411-440A-AD3A-C8BE7B049C38}" destId="{457D0CC7-855D-455A-8152-ABA8C5D286B8}" srcOrd="0" destOrd="0" presId="urn:microsoft.com/office/officeart/2008/layout/HalfCircleOrganizationChart"/>
    <dgm:cxn modelId="{D1E91860-069D-470F-B08B-49842D8DC6F2}" type="presParOf" srcId="{188819CD-1411-440A-AD3A-C8BE7B049C38}" destId="{21FBD14D-F73D-4F1B-B521-DDDCC82536D4}" srcOrd="1" destOrd="0" presId="urn:microsoft.com/office/officeart/2008/layout/HalfCircleOrganizationChart"/>
    <dgm:cxn modelId="{38E3D210-922E-4034-8B77-92E7710B4C74}" type="presParOf" srcId="{188819CD-1411-440A-AD3A-C8BE7B049C38}" destId="{F4D225FD-767A-4CE9-8C9D-D1AD6C6C8463}" srcOrd="2" destOrd="0" presId="urn:microsoft.com/office/officeart/2008/layout/HalfCircleOrganizationChart"/>
    <dgm:cxn modelId="{81DDE8D4-BD0A-4601-8537-08D40759C482}" type="presParOf" srcId="{188819CD-1411-440A-AD3A-C8BE7B049C38}" destId="{AFD148F4-FAC5-42F8-A7E2-CBB0D3371037}" srcOrd="3" destOrd="0" presId="urn:microsoft.com/office/officeart/2008/layout/HalfCircleOrganizationChart"/>
    <dgm:cxn modelId="{362477BD-1B24-4258-90F8-4826A44AADAB}" type="presParOf" srcId="{544653F8-B7DB-4126-8DA5-CB411F589EB7}" destId="{6FB18E3F-044C-45FB-A7B6-3AFC6F7480D8}" srcOrd="1" destOrd="0" presId="urn:microsoft.com/office/officeart/2008/layout/HalfCircleOrganizationChart"/>
    <dgm:cxn modelId="{AA1CB3B9-9768-448D-930D-A8AE11189602}" type="presParOf" srcId="{544653F8-B7DB-4126-8DA5-CB411F589EB7}" destId="{0A4CDACE-E8AA-4B2C-AF4F-B0D5730AF86E}" srcOrd="2" destOrd="0" presId="urn:microsoft.com/office/officeart/2008/layout/HalfCircleOrganizationChart"/>
    <dgm:cxn modelId="{669EBB1A-EA45-43E2-BA4E-BF57ACF00F48}" type="presParOf" srcId="{67436031-8210-4125-92BD-4C0A51BE9186}" destId="{D556C06B-5358-499B-A1C8-4E8A7471B983}" srcOrd="4" destOrd="0" presId="urn:microsoft.com/office/officeart/2008/layout/HalfCircleOrganizationChart"/>
    <dgm:cxn modelId="{D690F09E-7C02-40FF-B4A3-65F87532F329}" type="presParOf" srcId="{67436031-8210-4125-92BD-4C0A51BE9186}" destId="{33F27DC9-AB51-4EA2-9958-B4991E6D3572}" srcOrd="5" destOrd="0" presId="urn:microsoft.com/office/officeart/2008/layout/HalfCircleOrganizationChart"/>
    <dgm:cxn modelId="{33CE4F27-3488-4FDC-BF07-77BF7B29FE4A}" type="presParOf" srcId="{33F27DC9-AB51-4EA2-9958-B4991E6D3572}" destId="{F51EFF10-4674-4584-8EAA-6642F2C8F3EA}" srcOrd="0" destOrd="0" presId="urn:microsoft.com/office/officeart/2008/layout/HalfCircleOrganizationChart"/>
    <dgm:cxn modelId="{50BA50D9-E4F9-415F-85E3-A048F8DF6539}" type="presParOf" srcId="{F51EFF10-4674-4584-8EAA-6642F2C8F3EA}" destId="{D6ADAACF-807E-4DEF-BE6D-F73AE7F2F247}" srcOrd="0" destOrd="0" presId="urn:microsoft.com/office/officeart/2008/layout/HalfCircleOrganizationChart"/>
    <dgm:cxn modelId="{5BDAC850-AEBF-404A-BCDF-04F41B6A609C}" type="presParOf" srcId="{F51EFF10-4674-4584-8EAA-6642F2C8F3EA}" destId="{BFD0C623-BDB1-4B89-9970-1D2F65CB2FA2}" srcOrd="1" destOrd="0" presId="urn:microsoft.com/office/officeart/2008/layout/HalfCircleOrganizationChart"/>
    <dgm:cxn modelId="{88816863-A47D-485F-8CA5-26BFD41231FA}" type="presParOf" srcId="{F51EFF10-4674-4584-8EAA-6642F2C8F3EA}" destId="{55824FA3-E870-488D-B5CE-6635CAB5F03B}" srcOrd="2" destOrd="0" presId="urn:microsoft.com/office/officeart/2008/layout/HalfCircleOrganizationChart"/>
    <dgm:cxn modelId="{8C055C38-AD2D-448E-8DC8-AD0845BAABB1}" type="presParOf" srcId="{F51EFF10-4674-4584-8EAA-6642F2C8F3EA}" destId="{4A8A1B9E-78FF-4735-9509-860DDF1CD865}" srcOrd="3" destOrd="0" presId="urn:microsoft.com/office/officeart/2008/layout/HalfCircleOrganizationChart"/>
    <dgm:cxn modelId="{39239EF9-4BE4-47C9-A17D-E6715F92DD36}" type="presParOf" srcId="{33F27DC9-AB51-4EA2-9958-B4991E6D3572}" destId="{C9E3422F-0099-420B-9073-19A64734AE3C}" srcOrd="1" destOrd="0" presId="urn:microsoft.com/office/officeart/2008/layout/HalfCircleOrganizationChart"/>
    <dgm:cxn modelId="{B409CB5D-BBB3-4D57-A121-B6FC9EF08E18}" type="presParOf" srcId="{33F27DC9-AB51-4EA2-9958-B4991E6D3572}" destId="{87EEF81F-6C94-40D5-82EF-5712C118D469}" srcOrd="2" destOrd="0" presId="urn:microsoft.com/office/officeart/2008/layout/HalfCircleOrganizationChart"/>
    <dgm:cxn modelId="{71603AEE-2BBD-4963-A291-05DAE5F84D0F}" type="presParOf" srcId="{9EEA735D-8BAB-4E61-A9EE-D5D8861B544C}" destId="{635902B2-0129-434A-B205-420046B0495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4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5B22F-2564-4971-AA2A-6D0A97D62F4A}">
      <dsp:nvSpPr>
        <dsp:cNvPr id="0" name=""/>
        <dsp:cNvSpPr/>
      </dsp:nvSpPr>
      <dsp:spPr>
        <a:xfrm>
          <a:off x="853710" y="662142"/>
          <a:ext cx="191959" cy="384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961"/>
              </a:lnTo>
              <a:lnTo>
                <a:pt x="191959" y="245961"/>
              </a:lnTo>
              <a:lnTo>
                <a:pt x="191959" y="38492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5FE9D-CAD1-49A9-989F-D5324C7F5BC7}">
      <dsp:nvSpPr>
        <dsp:cNvPr id="0" name=""/>
        <dsp:cNvSpPr/>
      </dsp:nvSpPr>
      <dsp:spPr>
        <a:xfrm>
          <a:off x="522835" y="392"/>
          <a:ext cx="661750" cy="661750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02A5B-0E5C-4141-ADF4-C0C565FFF72F}">
      <dsp:nvSpPr>
        <dsp:cNvPr id="0" name=""/>
        <dsp:cNvSpPr/>
      </dsp:nvSpPr>
      <dsp:spPr>
        <a:xfrm>
          <a:off x="522835" y="392"/>
          <a:ext cx="661750" cy="661750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D95A0-7A77-4EFD-AC8B-82D3C438D6FF}">
      <dsp:nvSpPr>
        <dsp:cNvPr id="0" name=""/>
        <dsp:cNvSpPr/>
      </dsp:nvSpPr>
      <dsp:spPr>
        <a:xfrm>
          <a:off x="191959" y="119507"/>
          <a:ext cx="1323501" cy="42352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800" kern="1200" dirty="0">
            <a:solidFill>
              <a:schemeClr val="bg2"/>
            </a:solidFill>
            <a:latin typeface="Barlow" panose="00000500000000000000" pitchFamily="2" charset="0"/>
          </a:endParaRPr>
        </a:p>
      </dsp:txBody>
      <dsp:txXfrm>
        <a:off x="191959" y="119507"/>
        <a:ext cx="1323501" cy="423520"/>
      </dsp:txXfrm>
    </dsp:sp>
    <dsp:sp modelId="{AA6A0535-F7F2-41A9-ADDF-9E740DF1711F}">
      <dsp:nvSpPr>
        <dsp:cNvPr id="0" name=""/>
        <dsp:cNvSpPr/>
      </dsp:nvSpPr>
      <dsp:spPr>
        <a:xfrm>
          <a:off x="714794" y="1047072"/>
          <a:ext cx="661750" cy="661750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39207C-BF2B-4675-AC99-D97E2A641C79}">
      <dsp:nvSpPr>
        <dsp:cNvPr id="0" name=""/>
        <dsp:cNvSpPr/>
      </dsp:nvSpPr>
      <dsp:spPr>
        <a:xfrm>
          <a:off x="714794" y="1047072"/>
          <a:ext cx="661750" cy="661750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73846-2A35-47EE-A348-6F7E55CC9571}">
      <dsp:nvSpPr>
        <dsp:cNvPr id="0" name=""/>
        <dsp:cNvSpPr/>
      </dsp:nvSpPr>
      <dsp:spPr>
        <a:xfrm>
          <a:off x="383919" y="1166187"/>
          <a:ext cx="1323501" cy="42352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latin typeface="Barlow" panose="00000500000000000000" pitchFamily="2" charset="0"/>
            </a:rPr>
            <a:t>Pearson</a:t>
          </a:r>
          <a:endParaRPr lang="fr-FR" sz="2000" kern="1200" dirty="0">
            <a:latin typeface="Barlow" panose="00000500000000000000" pitchFamily="2" charset="0"/>
          </a:endParaRPr>
        </a:p>
      </dsp:txBody>
      <dsp:txXfrm>
        <a:off x="383919" y="1166187"/>
        <a:ext cx="1323501" cy="4235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5B22F-2564-4971-AA2A-6D0A97D62F4A}">
      <dsp:nvSpPr>
        <dsp:cNvPr id="0" name=""/>
        <dsp:cNvSpPr/>
      </dsp:nvSpPr>
      <dsp:spPr>
        <a:xfrm>
          <a:off x="1917534" y="686668"/>
          <a:ext cx="209989" cy="395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038"/>
              </a:lnTo>
              <a:lnTo>
                <a:pt x="209989" y="251038"/>
              </a:lnTo>
              <a:lnTo>
                <a:pt x="209989" y="39506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5FE9D-CAD1-49A9-989F-D5324C7F5BC7}">
      <dsp:nvSpPr>
        <dsp:cNvPr id="0" name=""/>
        <dsp:cNvSpPr/>
      </dsp:nvSpPr>
      <dsp:spPr>
        <a:xfrm>
          <a:off x="1574615" y="832"/>
          <a:ext cx="685836" cy="685836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02A5B-0E5C-4141-ADF4-C0C565FFF72F}">
      <dsp:nvSpPr>
        <dsp:cNvPr id="0" name=""/>
        <dsp:cNvSpPr/>
      </dsp:nvSpPr>
      <dsp:spPr>
        <a:xfrm>
          <a:off x="1574615" y="832"/>
          <a:ext cx="685836" cy="685836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D95A0-7A77-4EFD-AC8B-82D3C438D6FF}">
      <dsp:nvSpPr>
        <dsp:cNvPr id="0" name=""/>
        <dsp:cNvSpPr/>
      </dsp:nvSpPr>
      <dsp:spPr>
        <a:xfrm>
          <a:off x="1231697" y="124282"/>
          <a:ext cx="1371673" cy="438935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900" kern="1200" dirty="0">
            <a:solidFill>
              <a:schemeClr val="bg2"/>
            </a:solidFill>
            <a:latin typeface="Barlow" panose="00000500000000000000" pitchFamily="2" charset="0"/>
          </a:endParaRPr>
        </a:p>
      </dsp:txBody>
      <dsp:txXfrm>
        <a:off x="1231697" y="124282"/>
        <a:ext cx="1371673" cy="438935"/>
      </dsp:txXfrm>
    </dsp:sp>
    <dsp:sp modelId="{AA6A0535-F7F2-41A9-ADDF-9E740DF1711F}">
      <dsp:nvSpPr>
        <dsp:cNvPr id="0" name=""/>
        <dsp:cNvSpPr/>
      </dsp:nvSpPr>
      <dsp:spPr>
        <a:xfrm>
          <a:off x="1784605" y="1081732"/>
          <a:ext cx="685836" cy="685836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39207C-BF2B-4675-AC99-D97E2A641C79}">
      <dsp:nvSpPr>
        <dsp:cNvPr id="0" name=""/>
        <dsp:cNvSpPr/>
      </dsp:nvSpPr>
      <dsp:spPr>
        <a:xfrm>
          <a:off x="1784605" y="1081732"/>
          <a:ext cx="685836" cy="685836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73846-2A35-47EE-A348-6F7E55CC9571}">
      <dsp:nvSpPr>
        <dsp:cNvPr id="0" name=""/>
        <dsp:cNvSpPr/>
      </dsp:nvSpPr>
      <dsp:spPr>
        <a:xfrm>
          <a:off x="1441686" y="1205183"/>
          <a:ext cx="1371673" cy="438935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latin typeface="Barlow" panose="00000500000000000000" pitchFamily="2" charset="0"/>
            </a:rPr>
            <a:t>Spearman</a:t>
          </a:r>
          <a:endParaRPr lang="fr-FR" sz="1200" kern="1200" dirty="0">
            <a:latin typeface="Barlow" panose="00000500000000000000" pitchFamily="2" charset="0"/>
          </a:endParaRPr>
        </a:p>
      </dsp:txBody>
      <dsp:txXfrm>
        <a:off x="1441686" y="1205183"/>
        <a:ext cx="1371673" cy="438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5B22F-2564-4971-AA2A-6D0A97D62F4A}">
      <dsp:nvSpPr>
        <dsp:cNvPr id="0" name=""/>
        <dsp:cNvSpPr/>
      </dsp:nvSpPr>
      <dsp:spPr>
        <a:xfrm>
          <a:off x="1243334" y="686686"/>
          <a:ext cx="270873" cy="412383"/>
        </a:xfrm>
        <a:custGeom>
          <a:avLst/>
          <a:gdLst/>
          <a:ahLst/>
          <a:cxnLst/>
          <a:rect l="0" t="0" r="0" b="0"/>
          <a:pathLst>
            <a:path>
              <a:moveTo>
                <a:pt x="270873" y="0"/>
              </a:moveTo>
              <a:lnTo>
                <a:pt x="270873" y="268375"/>
              </a:lnTo>
              <a:lnTo>
                <a:pt x="0" y="268375"/>
              </a:lnTo>
              <a:lnTo>
                <a:pt x="0" y="41238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5FE9D-CAD1-49A9-989F-D5324C7F5BC7}">
      <dsp:nvSpPr>
        <dsp:cNvPr id="0" name=""/>
        <dsp:cNvSpPr/>
      </dsp:nvSpPr>
      <dsp:spPr>
        <a:xfrm>
          <a:off x="1171330" y="930"/>
          <a:ext cx="685755" cy="685755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02A5B-0E5C-4141-ADF4-C0C565FFF72F}">
      <dsp:nvSpPr>
        <dsp:cNvPr id="0" name=""/>
        <dsp:cNvSpPr/>
      </dsp:nvSpPr>
      <dsp:spPr>
        <a:xfrm>
          <a:off x="1171330" y="930"/>
          <a:ext cx="685755" cy="685755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D95A0-7A77-4EFD-AC8B-82D3C438D6FF}">
      <dsp:nvSpPr>
        <dsp:cNvPr id="0" name=""/>
        <dsp:cNvSpPr/>
      </dsp:nvSpPr>
      <dsp:spPr>
        <a:xfrm>
          <a:off x="828452" y="124366"/>
          <a:ext cx="1371511" cy="438883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900" kern="1200" dirty="0">
            <a:solidFill>
              <a:schemeClr val="bg2"/>
            </a:solidFill>
            <a:latin typeface="Barlow" panose="00000500000000000000" pitchFamily="2" charset="0"/>
          </a:endParaRPr>
        </a:p>
      </dsp:txBody>
      <dsp:txXfrm>
        <a:off x="828452" y="124366"/>
        <a:ext cx="1371511" cy="438883"/>
      </dsp:txXfrm>
    </dsp:sp>
    <dsp:sp modelId="{AA6A0535-F7F2-41A9-ADDF-9E740DF1711F}">
      <dsp:nvSpPr>
        <dsp:cNvPr id="0" name=""/>
        <dsp:cNvSpPr/>
      </dsp:nvSpPr>
      <dsp:spPr>
        <a:xfrm>
          <a:off x="900456" y="1099070"/>
          <a:ext cx="685755" cy="685755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39207C-BF2B-4675-AC99-D97E2A641C79}">
      <dsp:nvSpPr>
        <dsp:cNvPr id="0" name=""/>
        <dsp:cNvSpPr/>
      </dsp:nvSpPr>
      <dsp:spPr>
        <a:xfrm>
          <a:off x="900456" y="1099070"/>
          <a:ext cx="685755" cy="685755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73846-2A35-47EE-A348-6F7E55CC9571}">
      <dsp:nvSpPr>
        <dsp:cNvPr id="0" name=""/>
        <dsp:cNvSpPr/>
      </dsp:nvSpPr>
      <dsp:spPr>
        <a:xfrm>
          <a:off x="557578" y="1222506"/>
          <a:ext cx="1371511" cy="438883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Barlow" panose="00000500000000000000" pitchFamily="2" charset="0"/>
            </a:rPr>
            <a:t>Kruskal</a:t>
          </a:r>
          <a:r>
            <a:rPr lang="fr-FR" sz="1200" kern="1200" dirty="0">
              <a:latin typeface="Barlow" panose="00000500000000000000" pitchFamily="2" charset="0"/>
            </a:rPr>
            <a:t> Wallis</a:t>
          </a:r>
        </a:p>
      </dsp:txBody>
      <dsp:txXfrm>
        <a:off x="557578" y="1222506"/>
        <a:ext cx="1371511" cy="4388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5B22F-2564-4971-AA2A-6D0A97D62F4A}">
      <dsp:nvSpPr>
        <dsp:cNvPr id="0" name=""/>
        <dsp:cNvSpPr/>
      </dsp:nvSpPr>
      <dsp:spPr>
        <a:xfrm>
          <a:off x="1240701" y="686686"/>
          <a:ext cx="273506" cy="412383"/>
        </a:xfrm>
        <a:custGeom>
          <a:avLst/>
          <a:gdLst/>
          <a:ahLst/>
          <a:cxnLst/>
          <a:rect l="0" t="0" r="0" b="0"/>
          <a:pathLst>
            <a:path>
              <a:moveTo>
                <a:pt x="273506" y="0"/>
              </a:moveTo>
              <a:lnTo>
                <a:pt x="273506" y="268375"/>
              </a:lnTo>
              <a:lnTo>
                <a:pt x="0" y="268375"/>
              </a:lnTo>
              <a:lnTo>
                <a:pt x="0" y="41238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5FE9D-CAD1-49A9-989F-D5324C7F5BC7}">
      <dsp:nvSpPr>
        <dsp:cNvPr id="0" name=""/>
        <dsp:cNvSpPr/>
      </dsp:nvSpPr>
      <dsp:spPr>
        <a:xfrm>
          <a:off x="1171330" y="930"/>
          <a:ext cx="685755" cy="685755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02A5B-0E5C-4141-ADF4-C0C565FFF72F}">
      <dsp:nvSpPr>
        <dsp:cNvPr id="0" name=""/>
        <dsp:cNvSpPr/>
      </dsp:nvSpPr>
      <dsp:spPr>
        <a:xfrm>
          <a:off x="1171330" y="930"/>
          <a:ext cx="685755" cy="685755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D95A0-7A77-4EFD-AC8B-82D3C438D6FF}">
      <dsp:nvSpPr>
        <dsp:cNvPr id="0" name=""/>
        <dsp:cNvSpPr/>
      </dsp:nvSpPr>
      <dsp:spPr>
        <a:xfrm>
          <a:off x="828452" y="124366"/>
          <a:ext cx="1371511" cy="438883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900" kern="1200" dirty="0">
            <a:solidFill>
              <a:schemeClr val="bg2"/>
            </a:solidFill>
            <a:latin typeface="Barlow" panose="00000500000000000000" pitchFamily="2" charset="0"/>
          </a:endParaRPr>
        </a:p>
      </dsp:txBody>
      <dsp:txXfrm>
        <a:off x="828452" y="124366"/>
        <a:ext cx="1371511" cy="438883"/>
      </dsp:txXfrm>
    </dsp:sp>
    <dsp:sp modelId="{AA6A0535-F7F2-41A9-ADDF-9E740DF1711F}">
      <dsp:nvSpPr>
        <dsp:cNvPr id="0" name=""/>
        <dsp:cNvSpPr/>
      </dsp:nvSpPr>
      <dsp:spPr>
        <a:xfrm>
          <a:off x="897823" y="1099070"/>
          <a:ext cx="685755" cy="685755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39207C-BF2B-4675-AC99-D97E2A641C79}">
      <dsp:nvSpPr>
        <dsp:cNvPr id="0" name=""/>
        <dsp:cNvSpPr/>
      </dsp:nvSpPr>
      <dsp:spPr>
        <a:xfrm>
          <a:off x="897823" y="1099070"/>
          <a:ext cx="685755" cy="685755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73846-2A35-47EE-A348-6F7E55CC9571}">
      <dsp:nvSpPr>
        <dsp:cNvPr id="0" name=""/>
        <dsp:cNvSpPr/>
      </dsp:nvSpPr>
      <dsp:spPr>
        <a:xfrm>
          <a:off x="554945" y="1222506"/>
          <a:ext cx="1371511" cy="438883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latin typeface="Barlow" panose="00000500000000000000" pitchFamily="2" charset="0"/>
            </a:rPr>
            <a:t>Anova</a:t>
          </a:r>
          <a:endParaRPr lang="fr-FR" sz="1200" kern="1200" dirty="0">
            <a:latin typeface="Barlow" panose="00000500000000000000" pitchFamily="2" charset="0"/>
          </a:endParaRPr>
        </a:p>
      </dsp:txBody>
      <dsp:txXfrm>
        <a:off x="554945" y="1222506"/>
        <a:ext cx="1371511" cy="4388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6C06B-5358-499B-A1C8-4E8A7471B983}">
      <dsp:nvSpPr>
        <dsp:cNvPr id="0" name=""/>
        <dsp:cNvSpPr/>
      </dsp:nvSpPr>
      <dsp:spPr>
        <a:xfrm>
          <a:off x="1917534" y="487924"/>
          <a:ext cx="801528" cy="249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312"/>
              </a:lnTo>
              <a:lnTo>
                <a:pt x="801528" y="147312"/>
              </a:lnTo>
              <a:lnTo>
                <a:pt x="801528" y="24967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5B22F-2564-4971-AA2A-6D0A97D62F4A}">
      <dsp:nvSpPr>
        <dsp:cNvPr id="0" name=""/>
        <dsp:cNvSpPr/>
      </dsp:nvSpPr>
      <dsp:spPr>
        <a:xfrm>
          <a:off x="1110877" y="487924"/>
          <a:ext cx="806656" cy="251054"/>
        </a:xfrm>
        <a:custGeom>
          <a:avLst/>
          <a:gdLst/>
          <a:ahLst/>
          <a:cxnLst/>
          <a:rect l="0" t="0" r="0" b="0"/>
          <a:pathLst>
            <a:path>
              <a:moveTo>
                <a:pt x="806656" y="0"/>
              </a:moveTo>
              <a:lnTo>
                <a:pt x="806656" y="148688"/>
              </a:lnTo>
              <a:lnTo>
                <a:pt x="0" y="148688"/>
              </a:lnTo>
              <a:lnTo>
                <a:pt x="0" y="25105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5FE9D-CAD1-49A9-989F-D5324C7F5BC7}">
      <dsp:nvSpPr>
        <dsp:cNvPr id="0" name=""/>
        <dsp:cNvSpPr/>
      </dsp:nvSpPr>
      <dsp:spPr>
        <a:xfrm>
          <a:off x="1673804" y="465"/>
          <a:ext cx="487459" cy="487459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02A5B-0E5C-4141-ADF4-C0C565FFF72F}">
      <dsp:nvSpPr>
        <dsp:cNvPr id="0" name=""/>
        <dsp:cNvSpPr/>
      </dsp:nvSpPr>
      <dsp:spPr>
        <a:xfrm>
          <a:off x="1673804" y="465"/>
          <a:ext cx="487459" cy="487459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D95A0-7A77-4EFD-AC8B-82D3C438D6FF}">
      <dsp:nvSpPr>
        <dsp:cNvPr id="0" name=""/>
        <dsp:cNvSpPr/>
      </dsp:nvSpPr>
      <dsp:spPr>
        <a:xfrm>
          <a:off x="1430074" y="88208"/>
          <a:ext cx="974918" cy="311973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 dirty="0">
            <a:solidFill>
              <a:schemeClr val="bg2"/>
            </a:solidFill>
            <a:latin typeface="Barlow" panose="00000500000000000000" pitchFamily="2" charset="0"/>
          </a:endParaRPr>
        </a:p>
      </dsp:txBody>
      <dsp:txXfrm>
        <a:off x="1430074" y="88208"/>
        <a:ext cx="974918" cy="311973"/>
      </dsp:txXfrm>
    </dsp:sp>
    <dsp:sp modelId="{AA6A0535-F7F2-41A9-ADDF-9E740DF1711F}">
      <dsp:nvSpPr>
        <dsp:cNvPr id="0" name=""/>
        <dsp:cNvSpPr/>
      </dsp:nvSpPr>
      <dsp:spPr>
        <a:xfrm>
          <a:off x="867147" y="738979"/>
          <a:ext cx="487459" cy="487459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39207C-BF2B-4675-AC99-D97E2A641C79}">
      <dsp:nvSpPr>
        <dsp:cNvPr id="0" name=""/>
        <dsp:cNvSpPr/>
      </dsp:nvSpPr>
      <dsp:spPr>
        <a:xfrm>
          <a:off x="867147" y="738979"/>
          <a:ext cx="487459" cy="487459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73846-2A35-47EE-A348-6F7E55CC9571}">
      <dsp:nvSpPr>
        <dsp:cNvPr id="0" name=""/>
        <dsp:cNvSpPr/>
      </dsp:nvSpPr>
      <dsp:spPr>
        <a:xfrm>
          <a:off x="623417" y="826721"/>
          <a:ext cx="974918" cy="311973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latin typeface="Barlow" panose="00000500000000000000" pitchFamily="2" charset="0"/>
            </a:rPr>
            <a:t>Test paramétrique</a:t>
          </a:r>
          <a:endParaRPr lang="fr-FR" sz="1200" kern="1200" dirty="0">
            <a:latin typeface="Barlow" panose="00000500000000000000" pitchFamily="2" charset="0"/>
          </a:endParaRPr>
        </a:p>
      </dsp:txBody>
      <dsp:txXfrm>
        <a:off x="623417" y="826721"/>
        <a:ext cx="974918" cy="311973"/>
      </dsp:txXfrm>
    </dsp:sp>
    <dsp:sp modelId="{BFD0C623-BDB1-4B89-9970-1D2F65CB2FA2}">
      <dsp:nvSpPr>
        <dsp:cNvPr id="0" name=""/>
        <dsp:cNvSpPr/>
      </dsp:nvSpPr>
      <dsp:spPr>
        <a:xfrm>
          <a:off x="2475333" y="737603"/>
          <a:ext cx="487459" cy="487459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824FA3-E870-488D-B5CE-6635CAB5F03B}">
      <dsp:nvSpPr>
        <dsp:cNvPr id="0" name=""/>
        <dsp:cNvSpPr/>
      </dsp:nvSpPr>
      <dsp:spPr>
        <a:xfrm>
          <a:off x="2475333" y="737603"/>
          <a:ext cx="487459" cy="487459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ADAACF-807E-4DEF-BE6D-F73AE7F2F247}">
      <dsp:nvSpPr>
        <dsp:cNvPr id="0" name=""/>
        <dsp:cNvSpPr/>
      </dsp:nvSpPr>
      <dsp:spPr>
        <a:xfrm>
          <a:off x="2231603" y="825346"/>
          <a:ext cx="974918" cy="311973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latin typeface="Barlow" panose="00000500000000000000" pitchFamily="2" charset="0"/>
            </a:rPr>
            <a:t>Test non paramétrique</a:t>
          </a:r>
          <a:endParaRPr lang="fr-FR" sz="1200" kern="1200" dirty="0">
            <a:latin typeface="Barlow" panose="00000500000000000000" pitchFamily="2" charset="0"/>
          </a:endParaRPr>
        </a:p>
      </dsp:txBody>
      <dsp:txXfrm>
        <a:off x="2231603" y="825346"/>
        <a:ext cx="974918" cy="3119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6C06B-5358-499B-A1C8-4E8A7471B983}">
      <dsp:nvSpPr>
        <dsp:cNvPr id="0" name=""/>
        <dsp:cNvSpPr/>
      </dsp:nvSpPr>
      <dsp:spPr>
        <a:xfrm>
          <a:off x="1641633" y="487924"/>
          <a:ext cx="801530" cy="2496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312"/>
              </a:lnTo>
              <a:lnTo>
                <a:pt x="801530" y="147312"/>
              </a:lnTo>
              <a:lnTo>
                <a:pt x="801530" y="24967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5B22F-2564-4971-AA2A-6D0A97D62F4A}">
      <dsp:nvSpPr>
        <dsp:cNvPr id="0" name=""/>
        <dsp:cNvSpPr/>
      </dsp:nvSpPr>
      <dsp:spPr>
        <a:xfrm>
          <a:off x="834974" y="487924"/>
          <a:ext cx="806658" cy="251055"/>
        </a:xfrm>
        <a:custGeom>
          <a:avLst/>
          <a:gdLst/>
          <a:ahLst/>
          <a:cxnLst/>
          <a:rect l="0" t="0" r="0" b="0"/>
          <a:pathLst>
            <a:path>
              <a:moveTo>
                <a:pt x="806658" y="0"/>
              </a:moveTo>
              <a:lnTo>
                <a:pt x="806658" y="148688"/>
              </a:lnTo>
              <a:lnTo>
                <a:pt x="0" y="148688"/>
              </a:lnTo>
              <a:lnTo>
                <a:pt x="0" y="25105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5FE9D-CAD1-49A9-989F-D5324C7F5BC7}">
      <dsp:nvSpPr>
        <dsp:cNvPr id="0" name=""/>
        <dsp:cNvSpPr/>
      </dsp:nvSpPr>
      <dsp:spPr>
        <a:xfrm>
          <a:off x="1397903" y="464"/>
          <a:ext cx="487460" cy="487460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02A5B-0E5C-4141-ADF4-C0C565FFF72F}">
      <dsp:nvSpPr>
        <dsp:cNvPr id="0" name=""/>
        <dsp:cNvSpPr/>
      </dsp:nvSpPr>
      <dsp:spPr>
        <a:xfrm>
          <a:off x="1397903" y="464"/>
          <a:ext cx="487460" cy="487460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D95A0-7A77-4EFD-AC8B-82D3C438D6FF}">
      <dsp:nvSpPr>
        <dsp:cNvPr id="0" name=""/>
        <dsp:cNvSpPr/>
      </dsp:nvSpPr>
      <dsp:spPr>
        <a:xfrm>
          <a:off x="1154173" y="88207"/>
          <a:ext cx="974920" cy="31197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 dirty="0">
            <a:solidFill>
              <a:schemeClr val="bg2"/>
            </a:solidFill>
            <a:latin typeface="Barlow" panose="00000500000000000000" pitchFamily="2" charset="0"/>
          </a:endParaRPr>
        </a:p>
      </dsp:txBody>
      <dsp:txXfrm>
        <a:off x="1154173" y="88207"/>
        <a:ext cx="974920" cy="311974"/>
      </dsp:txXfrm>
    </dsp:sp>
    <dsp:sp modelId="{AA6A0535-F7F2-41A9-ADDF-9E740DF1711F}">
      <dsp:nvSpPr>
        <dsp:cNvPr id="0" name=""/>
        <dsp:cNvSpPr/>
      </dsp:nvSpPr>
      <dsp:spPr>
        <a:xfrm>
          <a:off x="591244" y="738979"/>
          <a:ext cx="487460" cy="487460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39207C-BF2B-4675-AC99-D97E2A641C79}">
      <dsp:nvSpPr>
        <dsp:cNvPr id="0" name=""/>
        <dsp:cNvSpPr/>
      </dsp:nvSpPr>
      <dsp:spPr>
        <a:xfrm>
          <a:off x="591244" y="738979"/>
          <a:ext cx="487460" cy="487460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73846-2A35-47EE-A348-6F7E55CC9571}">
      <dsp:nvSpPr>
        <dsp:cNvPr id="0" name=""/>
        <dsp:cNvSpPr/>
      </dsp:nvSpPr>
      <dsp:spPr>
        <a:xfrm>
          <a:off x="347514" y="826722"/>
          <a:ext cx="974920" cy="31197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Barlow" panose="00000500000000000000" pitchFamily="2" charset="0"/>
            </a:rPr>
            <a:t>Test paramétrique</a:t>
          </a:r>
        </a:p>
      </dsp:txBody>
      <dsp:txXfrm>
        <a:off x="347514" y="826722"/>
        <a:ext cx="974920" cy="311974"/>
      </dsp:txXfrm>
    </dsp:sp>
    <dsp:sp modelId="{BFD0C623-BDB1-4B89-9970-1D2F65CB2FA2}">
      <dsp:nvSpPr>
        <dsp:cNvPr id="0" name=""/>
        <dsp:cNvSpPr/>
      </dsp:nvSpPr>
      <dsp:spPr>
        <a:xfrm>
          <a:off x="2199434" y="737603"/>
          <a:ext cx="487460" cy="487460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824FA3-E870-488D-B5CE-6635CAB5F03B}">
      <dsp:nvSpPr>
        <dsp:cNvPr id="0" name=""/>
        <dsp:cNvSpPr/>
      </dsp:nvSpPr>
      <dsp:spPr>
        <a:xfrm>
          <a:off x="2199434" y="737603"/>
          <a:ext cx="487460" cy="487460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ADAACF-807E-4DEF-BE6D-F73AE7F2F247}">
      <dsp:nvSpPr>
        <dsp:cNvPr id="0" name=""/>
        <dsp:cNvSpPr/>
      </dsp:nvSpPr>
      <dsp:spPr>
        <a:xfrm>
          <a:off x="1955704" y="825346"/>
          <a:ext cx="974920" cy="31197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latin typeface="Barlow" panose="00000500000000000000" pitchFamily="2" charset="0"/>
            </a:rPr>
            <a:t>Test non paramétrique</a:t>
          </a:r>
          <a:endParaRPr lang="fr-FR" sz="1200" kern="1200" dirty="0">
            <a:latin typeface="Barlow" panose="00000500000000000000" pitchFamily="2" charset="0"/>
          </a:endParaRPr>
        </a:p>
      </dsp:txBody>
      <dsp:txXfrm>
        <a:off x="1955704" y="825346"/>
        <a:ext cx="974920" cy="3119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5B22F-2564-4971-AA2A-6D0A97D62F4A}">
      <dsp:nvSpPr>
        <dsp:cNvPr id="0" name=""/>
        <dsp:cNvSpPr/>
      </dsp:nvSpPr>
      <dsp:spPr>
        <a:xfrm>
          <a:off x="1301703" y="685747"/>
          <a:ext cx="180405" cy="415730"/>
        </a:xfrm>
        <a:custGeom>
          <a:avLst/>
          <a:gdLst/>
          <a:ahLst/>
          <a:cxnLst/>
          <a:rect l="0" t="0" r="0" b="0"/>
          <a:pathLst>
            <a:path>
              <a:moveTo>
                <a:pt x="180405" y="0"/>
              </a:moveTo>
              <a:lnTo>
                <a:pt x="180405" y="271734"/>
              </a:lnTo>
              <a:lnTo>
                <a:pt x="0" y="271734"/>
              </a:lnTo>
              <a:lnTo>
                <a:pt x="0" y="41573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5FE9D-CAD1-49A9-989F-D5324C7F5BC7}">
      <dsp:nvSpPr>
        <dsp:cNvPr id="0" name=""/>
        <dsp:cNvSpPr/>
      </dsp:nvSpPr>
      <dsp:spPr>
        <a:xfrm>
          <a:off x="1139263" y="54"/>
          <a:ext cx="685692" cy="685692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02A5B-0E5C-4141-ADF4-C0C565FFF72F}">
      <dsp:nvSpPr>
        <dsp:cNvPr id="0" name=""/>
        <dsp:cNvSpPr/>
      </dsp:nvSpPr>
      <dsp:spPr>
        <a:xfrm>
          <a:off x="1139263" y="54"/>
          <a:ext cx="685692" cy="685692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D95A0-7A77-4EFD-AC8B-82D3C438D6FF}">
      <dsp:nvSpPr>
        <dsp:cNvPr id="0" name=""/>
        <dsp:cNvSpPr/>
      </dsp:nvSpPr>
      <dsp:spPr>
        <a:xfrm>
          <a:off x="796416" y="123479"/>
          <a:ext cx="1371385" cy="438843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900" kern="1200" dirty="0">
            <a:solidFill>
              <a:schemeClr val="bg2"/>
            </a:solidFill>
            <a:latin typeface="Barlow" panose="00000500000000000000" pitchFamily="2" charset="0"/>
          </a:endParaRPr>
        </a:p>
      </dsp:txBody>
      <dsp:txXfrm>
        <a:off x="796416" y="123479"/>
        <a:ext cx="1371385" cy="438843"/>
      </dsp:txXfrm>
    </dsp:sp>
    <dsp:sp modelId="{AA6A0535-F7F2-41A9-ADDF-9E740DF1711F}">
      <dsp:nvSpPr>
        <dsp:cNvPr id="0" name=""/>
        <dsp:cNvSpPr/>
      </dsp:nvSpPr>
      <dsp:spPr>
        <a:xfrm>
          <a:off x="958857" y="1101477"/>
          <a:ext cx="685692" cy="667172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39207C-BF2B-4675-AC99-D97E2A641C79}">
      <dsp:nvSpPr>
        <dsp:cNvPr id="0" name=""/>
        <dsp:cNvSpPr/>
      </dsp:nvSpPr>
      <dsp:spPr>
        <a:xfrm>
          <a:off x="958857" y="1101477"/>
          <a:ext cx="685692" cy="667172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73846-2A35-47EE-A348-6F7E55CC9571}">
      <dsp:nvSpPr>
        <dsp:cNvPr id="0" name=""/>
        <dsp:cNvSpPr/>
      </dsp:nvSpPr>
      <dsp:spPr>
        <a:xfrm>
          <a:off x="616010" y="1221568"/>
          <a:ext cx="1371385" cy="42699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latin typeface="Barlow" panose="00000500000000000000" pitchFamily="2" charset="0"/>
            </a:rPr>
            <a:t>Chi-2</a:t>
          </a:r>
          <a:endParaRPr lang="fr-FR" sz="1200" kern="1200" dirty="0">
            <a:latin typeface="Barlow" panose="00000500000000000000" pitchFamily="2" charset="0"/>
          </a:endParaRPr>
        </a:p>
      </dsp:txBody>
      <dsp:txXfrm>
        <a:off x="616010" y="1221568"/>
        <a:ext cx="1371385" cy="4269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6C06B-5358-499B-A1C8-4E8A7471B983}">
      <dsp:nvSpPr>
        <dsp:cNvPr id="0" name=""/>
        <dsp:cNvSpPr/>
      </dsp:nvSpPr>
      <dsp:spPr>
        <a:xfrm>
          <a:off x="3536817" y="760021"/>
          <a:ext cx="2767997" cy="323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249"/>
              </a:lnTo>
              <a:lnTo>
                <a:pt x="2767997" y="164249"/>
              </a:lnTo>
              <a:lnTo>
                <a:pt x="2767997" y="323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0DEFC5-3BEF-407A-A1E6-B60280F956CE}">
      <dsp:nvSpPr>
        <dsp:cNvPr id="0" name=""/>
        <dsp:cNvSpPr/>
      </dsp:nvSpPr>
      <dsp:spPr>
        <a:xfrm>
          <a:off x="3491097" y="760021"/>
          <a:ext cx="91440" cy="3186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868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5B22F-2564-4971-AA2A-6D0A97D62F4A}">
      <dsp:nvSpPr>
        <dsp:cNvPr id="0" name=""/>
        <dsp:cNvSpPr/>
      </dsp:nvSpPr>
      <dsp:spPr>
        <a:xfrm>
          <a:off x="821934" y="760021"/>
          <a:ext cx="2714882" cy="323598"/>
        </a:xfrm>
        <a:custGeom>
          <a:avLst/>
          <a:gdLst/>
          <a:ahLst/>
          <a:cxnLst/>
          <a:rect l="0" t="0" r="0" b="0"/>
          <a:pathLst>
            <a:path>
              <a:moveTo>
                <a:pt x="2714882" y="0"/>
              </a:moveTo>
              <a:lnTo>
                <a:pt x="2714882" y="164254"/>
              </a:lnTo>
              <a:lnTo>
                <a:pt x="0" y="164254"/>
              </a:lnTo>
              <a:lnTo>
                <a:pt x="0" y="32359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5FE9D-CAD1-49A9-989F-D5324C7F5BC7}">
      <dsp:nvSpPr>
        <dsp:cNvPr id="0" name=""/>
        <dsp:cNvSpPr/>
      </dsp:nvSpPr>
      <dsp:spPr>
        <a:xfrm>
          <a:off x="3157425" y="1238"/>
          <a:ext cx="758783" cy="758783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02A5B-0E5C-4141-ADF4-C0C565FFF72F}">
      <dsp:nvSpPr>
        <dsp:cNvPr id="0" name=""/>
        <dsp:cNvSpPr/>
      </dsp:nvSpPr>
      <dsp:spPr>
        <a:xfrm>
          <a:off x="3157425" y="1238"/>
          <a:ext cx="758783" cy="758783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D95A0-7A77-4EFD-AC8B-82D3C438D6FF}">
      <dsp:nvSpPr>
        <dsp:cNvPr id="0" name=""/>
        <dsp:cNvSpPr/>
      </dsp:nvSpPr>
      <dsp:spPr>
        <a:xfrm>
          <a:off x="2778033" y="137819"/>
          <a:ext cx="1517567" cy="485621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latin typeface="Barlow" panose="00000500000000000000" pitchFamily="2" charset="0"/>
            </a:rPr>
            <a:t>Tests de corrélation</a:t>
          </a:r>
          <a:endParaRPr lang="fr-FR" sz="1200" kern="1200" dirty="0">
            <a:latin typeface="Barlow" panose="00000500000000000000" pitchFamily="2" charset="0"/>
          </a:endParaRPr>
        </a:p>
      </dsp:txBody>
      <dsp:txXfrm>
        <a:off x="2778033" y="137819"/>
        <a:ext cx="1517567" cy="485621"/>
      </dsp:txXfrm>
    </dsp:sp>
    <dsp:sp modelId="{AA6A0535-F7F2-41A9-ADDF-9E740DF1711F}">
      <dsp:nvSpPr>
        <dsp:cNvPr id="0" name=""/>
        <dsp:cNvSpPr/>
      </dsp:nvSpPr>
      <dsp:spPr>
        <a:xfrm>
          <a:off x="442542" y="1083620"/>
          <a:ext cx="758783" cy="758783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39207C-BF2B-4675-AC99-D97E2A641C79}">
      <dsp:nvSpPr>
        <dsp:cNvPr id="0" name=""/>
        <dsp:cNvSpPr/>
      </dsp:nvSpPr>
      <dsp:spPr>
        <a:xfrm>
          <a:off x="442542" y="1083620"/>
          <a:ext cx="758783" cy="758783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73846-2A35-47EE-A348-6F7E55CC9571}">
      <dsp:nvSpPr>
        <dsp:cNvPr id="0" name=""/>
        <dsp:cNvSpPr/>
      </dsp:nvSpPr>
      <dsp:spPr>
        <a:xfrm>
          <a:off x="63150" y="1220201"/>
          <a:ext cx="1517567" cy="485621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latin typeface="Barlow" panose="00000500000000000000" pitchFamily="2" charset="0"/>
            </a:rPr>
            <a:t>2 Variables qualitatives</a:t>
          </a:r>
          <a:endParaRPr lang="fr-FR" sz="1200" kern="1200" dirty="0">
            <a:latin typeface="Barlow" panose="00000500000000000000" pitchFamily="2" charset="0"/>
          </a:endParaRPr>
        </a:p>
      </dsp:txBody>
      <dsp:txXfrm>
        <a:off x="63150" y="1220201"/>
        <a:ext cx="1517567" cy="485621"/>
      </dsp:txXfrm>
    </dsp:sp>
    <dsp:sp modelId="{21FBD14D-F73D-4F1B-B521-DDDCC82536D4}">
      <dsp:nvSpPr>
        <dsp:cNvPr id="0" name=""/>
        <dsp:cNvSpPr/>
      </dsp:nvSpPr>
      <dsp:spPr>
        <a:xfrm>
          <a:off x="3157425" y="1078711"/>
          <a:ext cx="758783" cy="758783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D225FD-767A-4CE9-8C9D-D1AD6C6C8463}">
      <dsp:nvSpPr>
        <dsp:cNvPr id="0" name=""/>
        <dsp:cNvSpPr/>
      </dsp:nvSpPr>
      <dsp:spPr>
        <a:xfrm>
          <a:off x="3157425" y="1078711"/>
          <a:ext cx="758783" cy="758783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D0CC7-855D-455A-8152-ABA8C5D286B8}">
      <dsp:nvSpPr>
        <dsp:cNvPr id="0" name=""/>
        <dsp:cNvSpPr/>
      </dsp:nvSpPr>
      <dsp:spPr>
        <a:xfrm>
          <a:off x="2778033" y="1215292"/>
          <a:ext cx="1517567" cy="485621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fr-FR" sz="1200" kern="1200" dirty="0">
              <a:latin typeface="Barlow" panose="00000500000000000000" pitchFamily="2" charset="0"/>
            </a:rPr>
            <a:t>1 variable quantitative</a:t>
          </a:r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fr-FR" sz="1200" kern="1200" dirty="0">
              <a:latin typeface="Barlow" panose="00000500000000000000" pitchFamily="2" charset="0"/>
            </a:rPr>
            <a:t>1 variable qualitative</a:t>
          </a:r>
        </a:p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000" kern="1200" dirty="0"/>
        </a:p>
      </dsp:txBody>
      <dsp:txXfrm>
        <a:off x="2778033" y="1215292"/>
        <a:ext cx="1517567" cy="485621"/>
      </dsp:txXfrm>
    </dsp:sp>
    <dsp:sp modelId="{BFD0C623-BDB1-4B89-9970-1D2F65CB2FA2}">
      <dsp:nvSpPr>
        <dsp:cNvPr id="0" name=""/>
        <dsp:cNvSpPr/>
      </dsp:nvSpPr>
      <dsp:spPr>
        <a:xfrm>
          <a:off x="5925423" y="1083615"/>
          <a:ext cx="758783" cy="758783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824FA3-E870-488D-B5CE-6635CAB5F03B}">
      <dsp:nvSpPr>
        <dsp:cNvPr id="0" name=""/>
        <dsp:cNvSpPr/>
      </dsp:nvSpPr>
      <dsp:spPr>
        <a:xfrm>
          <a:off x="5925423" y="1083615"/>
          <a:ext cx="758783" cy="758783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ADAACF-807E-4DEF-BE6D-F73AE7F2F247}">
      <dsp:nvSpPr>
        <dsp:cNvPr id="0" name=""/>
        <dsp:cNvSpPr/>
      </dsp:nvSpPr>
      <dsp:spPr>
        <a:xfrm>
          <a:off x="5546031" y="1220196"/>
          <a:ext cx="1517567" cy="485621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latin typeface="Barlow" panose="00000500000000000000" pitchFamily="2" charset="0"/>
            </a:rPr>
            <a:t>2 variables quantitatives</a:t>
          </a:r>
          <a:endParaRPr lang="fr-FR" sz="1200" kern="1200" dirty="0">
            <a:latin typeface="Barlow" panose="00000500000000000000" pitchFamily="2" charset="0"/>
          </a:endParaRPr>
        </a:p>
      </dsp:txBody>
      <dsp:txXfrm>
        <a:off x="5546031" y="1220196"/>
        <a:ext cx="1517567" cy="485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968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752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910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705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840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714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872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3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655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113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663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544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2098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019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080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781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071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5522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044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911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0744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463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21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4966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6367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3324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541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2715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441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9903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1309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4212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4468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885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127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93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00" y="2166900"/>
            <a:ext cx="1416300" cy="809700"/>
          </a:xfrm>
          <a:prstGeom prst="triangle">
            <a:avLst>
              <a:gd name="adj" fmla="val 50000"/>
            </a:avLst>
          </a:prstGeom>
          <a:solidFill>
            <a:srgbClr val="AA2D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rgbClr val="AA2D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AA2D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rgbClr val="AA2D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AA2D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rgbClr val="AA2D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AA2D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6" r:id="rId6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9" Type="http://schemas.openxmlformats.org/officeDocument/2006/relationships/diagramLayout" Target="../diagrams/layout8.xml"/><Relationship Id="rId21" Type="http://schemas.openxmlformats.org/officeDocument/2006/relationships/diagramColors" Target="../diagrams/colors4.xml"/><Relationship Id="rId34" Type="http://schemas.openxmlformats.org/officeDocument/2006/relationships/diagramLayout" Target="../diagrams/layout7.xml"/><Relationship Id="rId42" Type="http://schemas.microsoft.com/office/2007/relationships/diagramDrawing" Target="../diagrams/drawing8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8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29" Type="http://schemas.openxmlformats.org/officeDocument/2006/relationships/diagramLayout" Target="../diagrams/layout6.xml"/><Relationship Id="rId41" Type="http://schemas.openxmlformats.org/officeDocument/2006/relationships/diagramColors" Target="../diagrams/colors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32" Type="http://schemas.microsoft.com/office/2007/relationships/diagramDrawing" Target="../diagrams/drawing6.xml"/><Relationship Id="rId37" Type="http://schemas.microsoft.com/office/2007/relationships/diagramDrawing" Target="../diagrams/drawing7.xml"/><Relationship Id="rId40" Type="http://schemas.openxmlformats.org/officeDocument/2006/relationships/diagramQuickStyle" Target="../diagrams/quickStyle8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diagramData" Target="../diagrams/data6.xml"/><Relationship Id="rId36" Type="http://schemas.openxmlformats.org/officeDocument/2006/relationships/diagramColors" Target="../diagrams/colors7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31" Type="http://schemas.openxmlformats.org/officeDocument/2006/relationships/diagramColors" Target="../diagrams/colors6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Relationship Id="rId30" Type="http://schemas.openxmlformats.org/officeDocument/2006/relationships/diagramQuickStyle" Target="../diagrams/quickStyle6.xml"/><Relationship Id="rId35" Type="http://schemas.openxmlformats.org/officeDocument/2006/relationships/diagramQuickStyle" Target="../diagrams/quickStyle7.xml"/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33" Type="http://schemas.openxmlformats.org/officeDocument/2006/relationships/diagramData" Target="../diagrams/data7.xml"/><Relationship Id="rId38" Type="http://schemas.openxmlformats.org/officeDocument/2006/relationships/diagramData" Target="../diagrams/data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19566" y="2053789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ANALYSE </a:t>
            </a:r>
            <a:br>
              <a:rPr lang="en" dirty="0">
                <a:solidFill>
                  <a:schemeClr val="bg2"/>
                </a:solidFill>
              </a:rPr>
            </a:br>
            <a:r>
              <a:rPr lang="en" dirty="0">
                <a:solidFill>
                  <a:schemeClr val="bg2"/>
                </a:solidFill>
              </a:rPr>
              <a:t>DES VENTES</a:t>
            </a:r>
            <a:br>
              <a:rPr lang="en" dirty="0">
                <a:solidFill>
                  <a:srgbClr val="AA2D21"/>
                </a:solidFill>
              </a:rPr>
            </a:br>
            <a:r>
              <a:rPr lang="en" sz="2800" dirty="0">
                <a:solidFill>
                  <a:srgbClr val="AA2D21"/>
                </a:solidFill>
              </a:rPr>
              <a:t>de notre s</a:t>
            </a:r>
            <a:r>
              <a:rPr lang="en" sz="2800" dirty="0"/>
              <a:t>ite internet</a:t>
            </a:r>
            <a:endParaRPr sz="2800" dirty="0"/>
          </a:p>
        </p:txBody>
      </p:sp>
      <p:grpSp>
        <p:nvGrpSpPr>
          <p:cNvPr id="63" name="Google Shape;63;p12"/>
          <p:cNvGrpSpPr/>
          <p:nvPr/>
        </p:nvGrpSpPr>
        <p:grpSpPr>
          <a:xfrm>
            <a:off x="5127564" y="724509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" name="Graphique 6">
            <a:extLst>
              <a:ext uri="{FF2B5EF4-FFF2-40B4-BE49-F238E27FC236}">
                <a16:creationId xmlns:a16="http://schemas.microsoft.com/office/drawing/2014/main" id="{13D6E2C3-35E3-4C96-A417-31D973A764A1}"/>
              </a:ext>
            </a:extLst>
          </p:cNvPr>
          <p:cNvGrpSpPr/>
          <p:nvPr/>
        </p:nvGrpSpPr>
        <p:grpSpPr>
          <a:xfrm>
            <a:off x="1019566" y="1188147"/>
            <a:ext cx="2095697" cy="608347"/>
            <a:chOff x="2128254" y="695388"/>
            <a:chExt cx="2095697" cy="608347"/>
          </a:xfrm>
          <a:solidFill>
            <a:srgbClr val="AA2D21"/>
          </a:solidFill>
        </p:grpSpPr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1FDF4320-14A9-42AA-89AA-A1B7CC7EF9C0}"/>
                </a:ext>
              </a:extLst>
            </p:cNvPr>
            <p:cNvSpPr/>
            <p:nvPr/>
          </p:nvSpPr>
          <p:spPr>
            <a:xfrm flipV="1">
              <a:off x="2137802" y="695388"/>
              <a:ext cx="446536" cy="503086"/>
            </a:xfrm>
            <a:custGeom>
              <a:avLst/>
              <a:gdLst>
                <a:gd name="connsiteX0" fmla="*/ 190837 w 446536"/>
                <a:gd name="connsiteY0" fmla="*/ 488359 h 503086"/>
                <a:gd name="connsiteX1" fmla="*/ 185586 w 446536"/>
                <a:gd name="connsiteY1" fmla="*/ 468796 h 503086"/>
                <a:gd name="connsiteX2" fmla="*/ 124959 w 446536"/>
                <a:gd name="connsiteY2" fmla="*/ 365735 h 503086"/>
                <a:gd name="connsiteX3" fmla="*/ 19935 w 446536"/>
                <a:gd name="connsiteY3" fmla="*/ 303230 h 503086"/>
                <a:gd name="connsiteX4" fmla="*/ -592 w 446536"/>
                <a:gd name="connsiteY4" fmla="*/ 293688 h 503086"/>
                <a:gd name="connsiteX5" fmla="*/ 22800 w 446536"/>
                <a:gd name="connsiteY5" fmla="*/ 262197 h 503086"/>
                <a:gd name="connsiteX6" fmla="*/ 142622 w 446536"/>
                <a:gd name="connsiteY6" fmla="*/ 117625 h 503086"/>
                <a:gd name="connsiteX7" fmla="*/ 246691 w 446536"/>
                <a:gd name="connsiteY7" fmla="*/ -1182 h 503086"/>
                <a:gd name="connsiteX8" fmla="*/ 369855 w 446536"/>
                <a:gd name="connsiteY8" fmla="*/ 71820 h 503086"/>
                <a:gd name="connsiteX9" fmla="*/ 445758 w 446536"/>
                <a:gd name="connsiteY9" fmla="*/ 178221 h 503086"/>
                <a:gd name="connsiteX10" fmla="*/ 332142 w 446536"/>
                <a:gd name="connsiteY10" fmla="*/ 333290 h 503086"/>
                <a:gd name="connsiteX11" fmla="*/ 205636 w 446536"/>
                <a:gd name="connsiteY11" fmla="*/ 489790 h 503086"/>
                <a:gd name="connsiteX12" fmla="*/ 196089 w 446536"/>
                <a:gd name="connsiteY12" fmla="*/ 501719 h 503086"/>
                <a:gd name="connsiteX13" fmla="*/ 190837 w 446536"/>
                <a:gd name="connsiteY13" fmla="*/ 488359 h 50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536" h="503086">
                  <a:moveTo>
                    <a:pt x="190837" y="488359"/>
                  </a:moveTo>
                  <a:cubicBezTo>
                    <a:pt x="187973" y="480725"/>
                    <a:pt x="185586" y="472136"/>
                    <a:pt x="185586" y="468796"/>
                  </a:cubicBezTo>
                  <a:cubicBezTo>
                    <a:pt x="185586" y="453528"/>
                    <a:pt x="149305" y="391500"/>
                    <a:pt x="124959" y="365735"/>
                  </a:cubicBezTo>
                  <a:cubicBezTo>
                    <a:pt x="98226" y="336630"/>
                    <a:pt x="63854" y="316113"/>
                    <a:pt x="19935" y="303230"/>
                  </a:cubicBezTo>
                  <a:cubicBezTo>
                    <a:pt x="8478" y="299890"/>
                    <a:pt x="-592" y="295596"/>
                    <a:pt x="-592" y="293688"/>
                  </a:cubicBezTo>
                  <a:cubicBezTo>
                    <a:pt x="-592" y="291779"/>
                    <a:pt x="9910" y="277942"/>
                    <a:pt x="22800" y="262197"/>
                  </a:cubicBezTo>
                  <a:cubicBezTo>
                    <a:pt x="35689" y="246928"/>
                    <a:pt x="89633" y="182038"/>
                    <a:pt x="142622" y="117625"/>
                  </a:cubicBezTo>
                  <a:cubicBezTo>
                    <a:pt x="195611" y="53211"/>
                    <a:pt x="242394" y="-228"/>
                    <a:pt x="246691" y="-1182"/>
                  </a:cubicBezTo>
                  <a:cubicBezTo>
                    <a:pt x="261967" y="-4522"/>
                    <a:pt x="333574" y="37943"/>
                    <a:pt x="369855" y="71820"/>
                  </a:cubicBezTo>
                  <a:cubicBezTo>
                    <a:pt x="402794" y="102356"/>
                    <a:pt x="437643" y="151024"/>
                    <a:pt x="445758" y="178221"/>
                  </a:cubicBezTo>
                  <a:cubicBezTo>
                    <a:pt x="448145" y="187286"/>
                    <a:pt x="428573" y="213529"/>
                    <a:pt x="332142" y="333290"/>
                  </a:cubicBezTo>
                  <a:cubicBezTo>
                    <a:pt x="268173" y="412972"/>
                    <a:pt x="210887" y="483111"/>
                    <a:pt x="205636" y="489790"/>
                  </a:cubicBezTo>
                  <a:lnTo>
                    <a:pt x="196089" y="501719"/>
                  </a:lnTo>
                  <a:lnTo>
                    <a:pt x="190837" y="488359"/>
                  </a:lnTo>
                  <a:close/>
                </a:path>
              </a:pathLst>
            </a:custGeom>
            <a:solidFill>
              <a:srgbClr val="AA2D21"/>
            </a:solidFill>
            <a:ln w="4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836134EE-4590-4D7B-967B-8689B24220C3}"/>
                </a:ext>
              </a:extLst>
            </p:cNvPr>
            <p:cNvSpPr/>
            <p:nvPr/>
          </p:nvSpPr>
          <p:spPr>
            <a:xfrm flipV="1">
              <a:off x="2386004" y="728594"/>
              <a:ext cx="272141" cy="494028"/>
            </a:xfrm>
            <a:custGeom>
              <a:avLst/>
              <a:gdLst>
                <a:gd name="connsiteX0" fmla="*/ 9165 w 272141"/>
                <a:gd name="connsiteY0" fmla="*/ 488240 h 494028"/>
                <a:gd name="connsiteX1" fmla="*/ 40672 w 272141"/>
                <a:gd name="connsiteY1" fmla="*/ 427644 h 494028"/>
                <a:gd name="connsiteX2" fmla="*/ 143786 w 272141"/>
                <a:gd name="connsiteY2" fmla="*/ 300248 h 494028"/>
                <a:gd name="connsiteX3" fmla="*/ 213961 w 272141"/>
                <a:gd name="connsiteY3" fmla="*/ 212932 h 494028"/>
                <a:gd name="connsiteX4" fmla="*/ 206322 w 272141"/>
                <a:gd name="connsiteY4" fmla="*/ 195278 h 494028"/>
                <a:gd name="connsiteX5" fmla="*/ 33988 w 272141"/>
                <a:gd name="connsiteY5" fmla="*/ 24464 h 494028"/>
                <a:gd name="connsiteX6" fmla="*/ 6300 w 272141"/>
                <a:gd name="connsiteY6" fmla="*/ -1301 h 494028"/>
                <a:gd name="connsiteX7" fmla="*/ 132329 w 272141"/>
                <a:gd name="connsiteY7" fmla="*/ 60249 h 494028"/>
                <a:gd name="connsiteX8" fmla="*/ 271246 w 272141"/>
                <a:gd name="connsiteY8" fmla="*/ 199096 h 494028"/>
                <a:gd name="connsiteX9" fmla="*/ 23486 w 272141"/>
                <a:gd name="connsiteY9" fmla="*/ 486808 h 494028"/>
                <a:gd name="connsiteX10" fmla="*/ 9165 w 272141"/>
                <a:gd name="connsiteY10" fmla="*/ 488240 h 494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2141" h="494028">
                  <a:moveTo>
                    <a:pt x="9165" y="488240"/>
                  </a:moveTo>
                  <a:cubicBezTo>
                    <a:pt x="572" y="478220"/>
                    <a:pt x="2481" y="474403"/>
                    <a:pt x="40672" y="427644"/>
                  </a:cubicBezTo>
                  <a:cubicBezTo>
                    <a:pt x="58812" y="405695"/>
                    <a:pt x="105118" y="348439"/>
                    <a:pt x="143786" y="300248"/>
                  </a:cubicBezTo>
                  <a:lnTo>
                    <a:pt x="213961" y="212932"/>
                  </a:lnTo>
                  <a:lnTo>
                    <a:pt x="206322" y="195278"/>
                  </a:lnTo>
                  <a:cubicBezTo>
                    <a:pt x="175293" y="120845"/>
                    <a:pt x="119439" y="65498"/>
                    <a:pt x="33988" y="24464"/>
                  </a:cubicBezTo>
                  <a:cubicBezTo>
                    <a:pt x="1049" y="8241"/>
                    <a:pt x="-9453" y="-1301"/>
                    <a:pt x="6300" y="-1301"/>
                  </a:cubicBezTo>
                  <a:cubicBezTo>
                    <a:pt x="18235" y="-1301"/>
                    <a:pt x="100821" y="39255"/>
                    <a:pt x="132329" y="60249"/>
                  </a:cubicBezTo>
                  <a:cubicBezTo>
                    <a:pt x="179589" y="92694"/>
                    <a:pt x="271246" y="183827"/>
                    <a:pt x="271246" y="199096"/>
                  </a:cubicBezTo>
                  <a:cubicBezTo>
                    <a:pt x="271246" y="202435"/>
                    <a:pt x="51174" y="457703"/>
                    <a:pt x="23486" y="486808"/>
                  </a:cubicBezTo>
                  <a:cubicBezTo>
                    <a:pt x="15848" y="494442"/>
                    <a:pt x="14416" y="494442"/>
                    <a:pt x="9165" y="488240"/>
                  </a:cubicBezTo>
                  <a:close/>
                </a:path>
              </a:pathLst>
            </a:custGeom>
            <a:solidFill>
              <a:srgbClr val="AA2D21"/>
            </a:solidFill>
            <a:ln w="4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F3061191-DE52-4CE8-92B3-29D32FA7EE84}"/>
                </a:ext>
              </a:extLst>
            </p:cNvPr>
            <p:cNvSpPr/>
            <p:nvPr/>
          </p:nvSpPr>
          <p:spPr>
            <a:xfrm flipV="1">
              <a:off x="2796948" y="793200"/>
              <a:ext cx="234031" cy="328636"/>
            </a:xfrm>
            <a:custGeom>
              <a:avLst/>
              <a:gdLst>
                <a:gd name="connsiteX0" fmla="*/ 390 w 234031"/>
                <a:gd name="connsiteY0" fmla="*/ 322522 h 328636"/>
                <a:gd name="connsiteX1" fmla="*/ 17099 w 234031"/>
                <a:gd name="connsiteY1" fmla="*/ 296757 h 328636"/>
                <a:gd name="connsiteX2" fmla="*/ 31420 w 234031"/>
                <a:gd name="connsiteY2" fmla="*/ 294371 h 328636"/>
                <a:gd name="connsiteX3" fmla="*/ 31420 w 234031"/>
                <a:gd name="connsiteY3" fmla="*/ 163159 h 328636"/>
                <a:gd name="connsiteX4" fmla="*/ 31420 w 234031"/>
                <a:gd name="connsiteY4" fmla="*/ 31947 h 328636"/>
                <a:gd name="connsiteX5" fmla="*/ 19008 w 234031"/>
                <a:gd name="connsiteY5" fmla="*/ 30515 h 328636"/>
                <a:gd name="connsiteX6" fmla="*/ -564 w 234031"/>
                <a:gd name="connsiteY6" fmla="*/ 5704 h 328636"/>
                <a:gd name="connsiteX7" fmla="*/ 115916 w 234031"/>
                <a:gd name="connsiteY7" fmla="*/ -976 h 328636"/>
                <a:gd name="connsiteX8" fmla="*/ 229533 w 234031"/>
                <a:gd name="connsiteY8" fmla="*/ 456 h 328636"/>
                <a:gd name="connsiteX9" fmla="*/ 230965 w 234031"/>
                <a:gd name="connsiteY9" fmla="*/ 35287 h 328636"/>
                <a:gd name="connsiteX10" fmla="*/ 232397 w 234031"/>
                <a:gd name="connsiteY10" fmla="*/ 69640 h 328636"/>
                <a:gd name="connsiteX11" fmla="*/ 215689 w 234031"/>
                <a:gd name="connsiteY11" fmla="*/ 69640 h 328636"/>
                <a:gd name="connsiteX12" fmla="*/ 195639 w 234031"/>
                <a:gd name="connsiteY12" fmla="*/ 52941 h 328636"/>
                <a:gd name="connsiteX13" fmla="*/ 192774 w 234031"/>
                <a:gd name="connsiteY13" fmla="*/ 36241 h 328636"/>
                <a:gd name="connsiteX14" fmla="*/ 135966 w 234031"/>
                <a:gd name="connsiteY14" fmla="*/ 36241 h 328636"/>
                <a:gd name="connsiteX15" fmla="*/ 79158 w 234031"/>
                <a:gd name="connsiteY15" fmla="*/ 36241 h 328636"/>
                <a:gd name="connsiteX16" fmla="*/ 79158 w 234031"/>
                <a:gd name="connsiteY16" fmla="*/ 165068 h 328636"/>
                <a:gd name="connsiteX17" fmla="*/ 79158 w 234031"/>
                <a:gd name="connsiteY17" fmla="*/ 293894 h 328636"/>
                <a:gd name="connsiteX18" fmla="*/ 92525 w 234031"/>
                <a:gd name="connsiteY18" fmla="*/ 296757 h 328636"/>
                <a:gd name="connsiteX19" fmla="*/ 112575 w 234031"/>
                <a:gd name="connsiteY19" fmla="*/ 319182 h 328636"/>
                <a:gd name="connsiteX20" fmla="*/ 58153 w 234031"/>
                <a:gd name="connsiteY20" fmla="*/ 327294 h 328636"/>
                <a:gd name="connsiteX21" fmla="*/ 390 w 234031"/>
                <a:gd name="connsiteY21" fmla="*/ 322522 h 32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4031" h="328636">
                  <a:moveTo>
                    <a:pt x="390" y="322522"/>
                  </a:moveTo>
                  <a:cubicBezTo>
                    <a:pt x="-5338" y="312980"/>
                    <a:pt x="3255" y="299620"/>
                    <a:pt x="17099" y="296757"/>
                  </a:cubicBezTo>
                  <a:lnTo>
                    <a:pt x="31420" y="294371"/>
                  </a:lnTo>
                  <a:lnTo>
                    <a:pt x="31420" y="163159"/>
                  </a:lnTo>
                  <a:lnTo>
                    <a:pt x="31420" y="31947"/>
                  </a:lnTo>
                  <a:lnTo>
                    <a:pt x="19008" y="30515"/>
                  </a:lnTo>
                  <a:cubicBezTo>
                    <a:pt x="4209" y="29084"/>
                    <a:pt x="-4861" y="17155"/>
                    <a:pt x="-564" y="5704"/>
                  </a:cubicBezTo>
                  <a:cubicBezTo>
                    <a:pt x="2300" y="-1453"/>
                    <a:pt x="14234" y="-1930"/>
                    <a:pt x="115916" y="-976"/>
                  </a:cubicBezTo>
                  <a:lnTo>
                    <a:pt x="229533" y="456"/>
                  </a:lnTo>
                  <a:lnTo>
                    <a:pt x="230965" y="35287"/>
                  </a:lnTo>
                  <a:lnTo>
                    <a:pt x="232397" y="69640"/>
                  </a:lnTo>
                  <a:lnTo>
                    <a:pt x="215689" y="69640"/>
                  </a:lnTo>
                  <a:cubicBezTo>
                    <a:pt x="200413" y="69640"/>
                    <a:pt x="198503" y="68209"/>
                    <a:pt x="195639" y="52941"/>
                  </a:cubicBezTo>
                  <a:lnTo>
                    <a:pt x="192774" y="36241"/>
                  </a:lnTo>
                  <a:lnTo>
                    <a:pt x="135966" y="36241"/>
                  </a:lnTo>
                  <a:lnTo>
                    <a:pt x="79158" y="36241"/>
                  </a:lnTo>
                  <a:lnTo>
                    <a:pt x="79158" y="165068"/>
                  </a:lnTo>
                  <a:lnTo>
                    <a:pt x="79158" y="293894"/>
                  </a:lnTo>
                  <a:lnTo>
                    <a:pt x="92525" y="296757"/>
                  </a:lnTo>
                  <a:cubicBezTo>
                    <a:pt x="106846" y="300574"/>
                    <a:pt x="112575" y="306300"/>
                    <a:pt x="112575" y="319182"/>
                  </a:cubicBezTo>
                  <a:cubicBezTo>
                    <a:pt x="112575" y="326339"/>
                    <a:pt x="106846" y="327294"/>
                    <a:pt x="58153" y="327294"/>
                  </a:cubicBezTo>
                  <a:cubicBezTo>
                    <a:pt x="26169" y="327294"/>
                    <a:pt x="2300" y="325385"/>
                    <a:pt x="390" y="322522"/>
                  </a:cubicBezTo>
                  <a:close/>
                </a:path>
              </a:pathLst>
            </a:custGeom>
            <a:solidFill>
              <a:srgbClr val="AA2D21"/>
            </a:solidFill>
            <a:ln w="4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BB2C2BB8-8F76-44C4-9399-E10AFD09D52E}"/>
                </a:ext>
              </a:extLst>
            </p:cNvPr>
            <p:cNvSpPr/>
            <p:nvPr/>
          </p:nvSpPr>
          <p:spPr>
            <a:xfrm flipV="1">
              <a:off x="3054943" y="884707"/>
              <a:ext cx="213772" cy="238671"/>
            </a:xfrm>
            <a:custGeom>
              <a:avLst/>
              <a:gdLst>
                <a:gd name="connsiteX0" fmla="*/ 65115 w 213772"/>
                <a:gd name="connsiteY0" fmla="*/ 233515 h 238671"/>
                <a:gd name="connsiteX1" fmla="*/ 11648 w 213772"/>
                <a:gd name="connsiteY1" fmla="*/ 198207 h 238671"/>
                <a:gd name="connsiteX2" fmla="*/ 19286 w 213772"/>
                <a:gd name="connsiteY2" fmla="*/ 185324 h 238671"/>
                <a:gd name="connsiteX3" fmla="*/ 52703 w 213772"/>
                <a:gd name="connsiteY3" fmla="*/ 192004 h 238671"/>
                <a:gd name="connsiteX4" fmla="*/ 139109 w 213772"/>
                <a:gd name="connsiteY4" fmla="*/ 158605 h 238671"/>
                <a:gd name="connsiteX5" fmla="*/ 141496 w 213772"/>
                <a:gd name="connsiteY5" fmla="*/ 134271 h 238671"/>
                <a:gd name="connsiteX6" fmla="*/ 113807 w 213772"/>
                <a:gd name="connsiteY6" fmla="*/ 130931 h 238671"/>
                <a:gd name="connsiteX7" fmla="*/ 4487 w 213772"/>
                <a:gd name="connsiteY7" fmla="*/ 31209 h 238671"/>
                <a:gd name="connsiteX8" fmla="*/ 64637 w 213772"/>
                <a:gd name="connsiteY8" fmla="*/ -1236 h 238671"/>
                <a:gd name="connsiteX9" fmla="*/ 132903 w 213772"/>
                <a:gd name="connsiteY9" fmla="*/ 23098 h 238671"/>
                <a:gd name="connsiteX10" fmla="*/ 147224 w 213772"/>
                <a:gd name="connsiteY10" fmla="*/ 16895 h 238671"/>
                <a:gd name="connsiteX11" fmla="*/ 189711 w 213772"/>
                <a:gd name="connsiteY11" fmla="*/ -282 h 238671"/>
                <a:gd name="connsiteX12" fmla="*/ 210716 w 213772"/>
                <a:gd name="connsiteY12" fmla="*/ 7353 h 238671"/>
                <a:gd name="connsiteX13" fmla="*/ 194962 w 213772"/>
                <a:gd name="connsiteY13" fmla="*/ 32641 h 238671"/>
                <a:gd name="connsiteX14" fmla="*/ 182550 w 213772"/>
                <a:gd name="connsiteY14" fmla="*/ 39798 h 238671"/>
                <a:gd name="connsiteX15" fmla="*/ 178731 w 213772"/>
                <a:gd name="connsiteY15" fmla="*/ 113754 h 238671"/>
                <a:gd name="connsiteX16" fmla="*/ 168229 w 213772"/>
                <a:gd name="connsiteY16" fmla="*/ 200592 h 238671"/>
                <a:gd name="connsiteX17" fmla="*/ 65115 w 213772"/>
                <a:gd name="connsiteY17" fmla="*/ 233515 h 238671"/>
                <a:gd name="connsiteX18" fmla="*/ 140541 w 213772"/>
                <a:gd name="connsiteY18" fmla="*/ 81786 h 238671"/>
                <a:gd name="connsiteX19" fmla="*/ 105692 w 213772"/>
                <a:gd name="connsiteY19" fmla="*/ 33595 h 238671"/>
                <a:gd name="connsiteX20" fmla="*/ 37904 w 213772"/>
                <a:gd name="connsiteY20" fmla="*/ 65563 h 238671"/>
                <a:gd name="connsiteX21" fmla="*/ 118104 w 213772"/>
                <a:gd name="connsiteY21" fmla="*/ 104211 h 238671"/>
                <a:gd name="connsiteX22" fmla="*/ 140541 w 213772"/>
                <a:gd name="connsiteY22" fmla="*/ 104688 h 238671"/>
                <a:gd name="connsiteX23" fmla="*/ 140541 w 213772"/>
                <a:gd name="connsiteY23" fmla="*/ 81786 h 2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3772" h="238671">
                  <a:moveTo>
                    <a:pt x="65115" y="233515"/>
                  </a:moveTo>
                  <a:cubicBezTo>
                    <a:pt x="45065" y="228743"/>
                    <a:pt x="11648" y="206795"/>
                    <a:pt x="11648" y="198207"/>
                  </a:cubicBezTo>
                  <a:cubicBezTo>
                    <a:pt x="11648" y="194867"/>
                    <a:pt x="14990" y="189141"/>
                    <a:pt x="19286" y="185324"/>
                  </a:cubicBezTo>
                  <a:cubicBezTo>
                    <a:pt x="25492" y="180553"/>
                    <a:pt x="30743" y="181507"/>
                    <a:pt x="52703" y="192004"/>
                  </a:cubicBezTo>
                  <a:cubicBezTo>
                    <a:pt x="102350" y="216338"/>
                    <a:pt x="134812" y="203932"/>
                    <a:pt x="139109" y="158605"/>
                  </a:cubicBezTo>
                  <a:lnTo>
                    <a:pt x="141496" y="134271"/>
                  </a:lnTo>
                  <a:lnTo>
                    <a:pt x="113807" y="130931"/>
                  </a:lnTo>
                  <a:cubicBezTo>
                    <a:pt x="22628" y="120911"/>
                    <a:pt x="-19382" y="82263"/>
                    <a:pt x="4487" y="31209"/>
                  </a:cubicBezTo>
                  <a:cubicBezTo>
                    <a:pt x="14990" y="9261"/>
                    <a:pt x="34562" y="-1236"/>
                    <a:pt x="64637" y="-1236"/>
                  </a:cubicBezTo>
                  <a:cubicBezTo>
                    <a:pt x="87552" y="-759"/>
                    <a:pt x="126697" y="13078"/>
                    <a:pt x="132903" y="23098"/>
                  </a:cubicBezTo>
                  <a:cubicBezTo>
                    <a:pt x="138154" y="31686"/>
                    <a:pt x="143882" y="29301"/>
                    <a:pt x="147224" y="16895"/>
                  </a:cubicBezTo>
                  <a:cubicBezTo>
                    <a:pt x="150088" y="4490"/>
                    <a:pt x="162023" y="-282"/>
                    <a:pt x="189711" y="-282"/>
                  </a:cubicBezTo>
                  <a:cubicBezTo>
                    <a:pt x="202123" y="-282"/>
                    <a:pt x="208806" y="2104"/>
                    <a:pt x="210716" y="7353"/>
                  </a:cubicBezTo>
                  <a:cubicBezTo>
                    <a:pt x="214535" y="17372"/>
                    <a:pt x="206419" y="30255"/>
                    <a:pt x="194962" y="32641"/>
                  </a:cubicBezTo>
                  <a:cubicBezTo>
                    <a:pt x="190188" y="33595"/>
                    <a:pt x="184460" y="36458"/>
                    <a:pt x="182550" y="39798"/>
                  </a:cubicBezTo>
                  <a:cubicBezTo>
                    <a:pt x="180641" y="42661"/>
                    <a:pt x="178731" y="76060"/>
                    <a:pt x="178731" y="113754"/>
                  </a:cubicBezTo>
                  <a:cubicBezTo>
                    <a:pt x="178731" y="175304"/>
                    <a:pt x="177776" y="183893"/>
                    <a:pt x="168229" y="200592"/>
                  </a:cubicBezTo>
                  <a:cubicBezTo>
                    <a:pt x="150566" y="232083"/>
                    <a:pt x="111421" y="244489"/>
                    <a:pt x="65115" y="233515"/>
                  </a:cubicBezTo>
                  <a:close/>
                  <a:moveTo>
                    <a:pt x="140541" y="81786"/>
                  </a:moveTo>
                  <a:cubicBezTo>
                    <a:pt x="140541" y="56497"/>
                    <a:pt x="130993" y="43138"/>
                    <a:pt x="105692" y="33595"/>
                  </a:cubicBezTo>
                  <a:cubicBezTo>
                    <a:pt x="68934" y="19758"/>
                    <a:pt x="30743" y="37889"/>
                    <a:pt x="37904" y="65563"/>
                  </a:cubicBezTo>
                  <a:cubicBezTo>
                    <a:pt x="43633" y="89420"/>
                    <a:pt x="72753" y="103257"/>
                    <a:pt x="118104" y="104211"/>
                  </a:cubicBezTo>
                  <a:lnTo>
                    <a:pt x="140541" y="104688"/>
                  </a:lnTo>
                  <a:lnTo>
                    <a:pt x="140541" y="81786"/>
                  </a:lnTo>
                  <a:close/>
                </a:path>
              </a:pathLst>
            </a:custGeom>
            <a:solidFill>
              <a:srgbClr val="AA2D21"/>
            </a:solidFill>
            <a:ln w="4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011A11BB-93D5-4275-83F7-0EFA297639D6}"/>
                </a:ext>
              </a:extLst>
            </p:cNvPr>
            <p:cNvSpPr/>
            <p:nvPr/>
          </p:nvSpPr>
          <p:spPr>
            <a:xfrm flipV="1">
              <a:off x="3284302" y="884319"/>
              <a:ext cx="237627" cy="314923"/>
            </a:xfrm>
            <a:custGeom>
              <a:avLst/>
              <a:gdLst>
                <a:gd name="connsiteX0" fmla="*/ 113613 w 237627"/>
                <a:gd name="connsiteY0" fmla="*/ 305172 h 314923"/>
                <a:gd name="connsiteX1" fmla="*/ 87834 w 237627"/>
                <a:gd name="connsiteY1" fmla="*/ 288950 h 314923"/>
                <a:gd name="connsiteX2" fmla="*/ 67307 w 237627"/>
                <a:gd name="connsiteY2" fmla="*/ 294198 h 314923"/>
                <a:gd name="connsiteX3" fmla="*/ 35322 w 237627"/>
                <a:gd name="connsiteY3" fmla="*/ 308512 h 314923"/>
                <a:gd name="connsiteX4" fmla="*/ 474 w 237627"/>
                <a:gd name="connsiteY4" fmla="*/ 305649 h 314923"/>
                <a:gd name="connsiteX5" fmla="*/ 17182 w 237627"/>
                <a:gd name="connsiteY5" fmla="*/ 277975 h 314923"/>
                <a:gd name="connsiteX6" fmla="*/ 32458 w 237627"/>
                <a:gd name="connsiteY6" fmla="*/ 273204 h 314923"/>
                <a:gd name="connsiteX7" fmla="*/ 33890 w 237627"/>
                <a:gd name="connsiteY7" fmla="*/ 155352 h 314923"/>
                <a:gd name="connsiteX8" fmla="*/ 34845 w 237627"/>
                <a:gd name="connsiteY8" fmla="*/ 37499 h 314923"/>
                <a:gd name="connsiteX9" fmla="*/ 17182 w 237627"/>
                <a:gd name="connsiteY9" fmla="*/ 29388 h 314923"/>
                <a:gd name="connsiteX10" fmla="*/ -959 w 237627"/>
                <a:gd name="connsiteY10" fmla="*/ 11257 h 314923"/>
                <a:gd name="connsiteX11" fmla="*/ 52985 w 237627"/>
                <a:gd name="connsiteY11" fmla="*/ 282 h 314923"/>
                <a:gd name="connsiteX12" fmla="*/ 106929 w 237627"/>
                <a:gd name="connsiteY12" fmla="*/ -1149 h 314923"/>
                <a:gd name="connsiteX13" fmla="*/ 105497 w 237627"/>
                <a:gd name="connsiteY13" fmla="*/ 12211 h 314923"/>
                <a:gd name="connsiteX14" fmla="*/ 94517 w 237627"/>
                <a:gd name="connsiteY14" fmla="*/ 27002 h 314923"/>
                <a:gd name="connsiteX15" fmla="*/ 73035 w 237627"/>
                <a:gd name="connsiteY15" fmla="*/ 66604 h 314923"/>
                <a:gd name="connsiteX16" fmla="*/ 75422 w 237627"/>
                <a:gd name="connsiteY16" fmla="*/ 94755 h 314923"/>
                <a:gd name="connsiteX17" fmla="*/ 93085 w 237627"/>
                <a:gd name="connsiteY17" fmla="*/ 85213 h 314923"/>
                <a:gd name="connsiteX18" fmla="*/ 182355 w 237627"/>
                <a:gd name="connsiteY18" fmla="*/ 84736 h 314923"/>
                <a:gd name="connsiteX19" fmla="*/ 234867 w 237627"/>
                <a:gd name="connsiteY19" fmla="*/ 207359 h 314923"/>
                <a:gd name="connsiteX20" fmla="*/ 187606 w 237627"/>
                <a:gd name="connsiteY20" fmla="*/ 303741 h 314923"/>
                <a:gd name="connsiteX21" fmla="*/ 113613 w 237627"/>
                <a:gd name="connsiteY21" fmla="*/ 305172 h 314923"/>
                <a:gd name="connsiteX22" fmla="*/ 165647 w 237627"/>
                <a:gd name="connsiteY22" fmla="*/ 270818 h 314923"/>
                <a:gd name="connsiteX23" fmla="*/ 193335 w 237627"/>
                <a:gd name="connsiteY23" fmla="*/ 199725 h 314923"/>
                <a:gd name="connsiteX24" fmla="*/ 144642 w 237627"/>
                <a:gd name="connsiteY24" fmla="*/ 109069 h 314923"/>
                <a:gd name="connsiteX25" fmla="*/ 82106 w 237627"/>
                <a:gd name="connsiteY25" fmla="*/ 123861 h 314923"/>
                <a:gd name="connsiteX26" fmla="*/ 73035 w 237627"/>
                <a:gd name="connsiteY26" fmla="*/ 189228 h 314923"/>
                <a:gd name="connsiteX27" fmla="*/ 86402 w 237627"/>
                <a:gd name="connsiteY27" fmla="*/ 258413 h 314923"/>
                <a:gd name="connsiteX28" fmla="*/ 165647 w 237627"/>
                <a:gd name="connsiteY28" fmla="*/ 270818 h 31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7627" h="314923">
                  <a:moveTo>
                    <a:pt x="113613" y="305172"/>
                  </a:moveTo>
                  <a:cubicBezTo>
                    <a:pt x="103110" y="300401"/>
                    <a:pt x="91653" y="293244"/>
                    <a:pt x="87834" y="288950"/>
                  </a:cubicBezTo>
                  <a:cubicBezTo>
                    <a:pt x="78286" y="277021"/>
                    <a:pt x="69216" y="279407"/>
                    <a:pt x="67307" y="294198"/>
                  </a:cubicBezTo>
                  <a:cubicBezTo>
                    <a:pt x="65875" y="306604"/>
                    <a:pt x="64920" y="307081"/>
                    <a:pt x="35322" y="308512"/>
                  </a:cubicBezTo>
                  <a:cubicBezTo>
                    <a:pt x="18614" y="309466"/>
                    <a:pt x="2860" y="308035"/>
                    <a:pt x="474" y="305649"/>
                  </a:cubicBezTo>
                  <a:cubicBezTo>
                    <a:pt x="-7642" y="297538"/>
                    <a:pt x="1428" y="282270"/>
                    <a:pt x="17182" y="277975"/>
                  </a:cubicBezTo>
                  <a:lnTo>
                    <a:pt x="32458" y="273204"/>
                  </a:lnTo>
                  <a:lnTo>
                    <a:pt x="33890" y="155352"/>
                  </a:lnTo>
                  <a:lnTo>
                    <a:pt x="34845" y="37499"/>
                  </a:lnTo>
                  <a:lnTo>
                    <a:pt x="17182" y="29388"/>
                  </a:lnTo>
                  <a:cubicBezTo>
                    <a:pt x="5247" y="23662"/>
                    <a:pt x="-959" y="17459"/>
                    <a:pt x="-959" y="11257"/>
                  </a:cubicBezTo>
                  <a:cubicBezTo>
                    <a:pt x="-959" y="2191"/>
                    <a:pt x="2860" y="1714"/>
                    <a:pt x="52985" y="282"/>
                  </a:cubicBezTo>
                  <a:lnTo>
                    <a:pt x="106929" y="-1149"/>
                  </a:lnTo>
                  <a:lnTo>
                    <a:pt x="105497" y="12211"/>
                  </a:lnTo>
                  <a:cubicBezTo>
                    <a:pt x="104542" y="20799"/>
                    <a:pt x="100723" y="26048"/>
                    <a:pt x="94517" y="27002"/>
                  </a:cubicBezTo>
                  <a:cubicBezTo>
                    <a:pt x="76854" y="30342"/>
                    <a:pt x="73035" y="37976"/>
                    <a:pt x="73035" y="66604"/>
                  </a:cubicBezTo>
                  <a:cubicBezTo>
                    <a:pt x="73035" y="82350"/>
                    <a:pt x="73990" y="94755"/>
                    <a:pt x="75422" y="94755"/>
                  </a:cubicBezTo>
                  <a:cubicBezTo>
                    <a:pt x="76377" y="94755"/>
                    <a:pt x="84492" y="90461"/>
                    <a:pt x="93085" y="85213"/>
                  </a:cubicBezTo>
                  <a:cubicBezTo>
                    <a:pt x="114090" y="72330"/>
                    <a:pt x="157532" y="72330"/>
                    <a:pt x="182355" y="84736"/>
                  </a:cubicBezTo>
                  <a:cubicBezTo>
                    <a:pt x="218636" y="103344"/>
                    <a:pt x="237254" y="147240"/>
                    <a:pt x="234867" y="207359"/>
                  </a:cubicBezTo>
                  <a:cubicBezTo>
                    <a:pt x="232480" y="258413"/>
                    <a:pt x="217681" y="288472"/>
                    <a:pt x="187606" y="303741"/>
                  </a:cubicBezTo>
                  <a:cubicBezTo>
                    <a:pt x="162305" y="316623"/>
                    <a:pt x="139391" y="317101"/>
                    <a:pt x="113613" y="305172"/>
                  </a:cubicBezTo>
                  <a:close/>
                  <a:moveTo>
                    <a:pt x="165647" y="270818"/>
                  </a:moveTo>
                  <a:cubicBezTo>
                    <a:pt x="185220" y="255073"/>
                    <a:pt x="193335" y="235510"/>
                    <a:pt x="193335" y="199725"/>
                  </a:cubicBezTo>
                  <a:cubicBezTo>
                    <a:pt x="193812" y="146286"/>
                    <a:pt x="179014" y="119089"/>
                    <a:pt x="144642" y="109069"/>
                  </a:cubicBezTo>
                  <a:cubicBezTo>
                    <a:pt x="125070" y="103344"/>
                    <a:pt x="95472" y="110501"/>
                    <a:pt x="82106" y="123861"/>
                  </a:cubicBezTo>
                  <a:cubicBezTo>
                    <a:pt x="73990" y="131972"/>
                    <a:pt x="73035" y="139606"/>
                    <a:pt x="73035" y="189228"/>
                  </a:cubicBezTo>
                  <a:cubicBezTo>
                    <a:pt x="73035" y="244576"/>
                    <a:pt x="73513" y="246007"/>
                    <a:pt x="86402" y="258413"/>
                  </a:cubicBezTo>
                  <a:cubicBezTo>
                    <a:pt x="111226" y="282270"/>
                    <a:pt x="144642" y="287518"/>
                    <a:pt x="165647" y="270818"/>
                  </a:cubicBezTo>
                  <a:close/>
                </a:path>
              </a:pathLst>
            </a:custGeom>
            <a:solidFill>
              <a:srgbClr val="AA2D21"/>
            </a:solidFill>
            <a:ln w="4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F789A01D-D177-4B5E-B833-D19CA379320F}"/>
                </a:ext>
              </a:extLst>
            </p:cNvPr>
            <p:cNvSpPr/>
            <p:nvPr/>
          </p:nvSpPr>
          <p:spPr>
            <a:xfrm flipV="1">
              <a:off x="3555901" y="884355"/>
              <a:ext cx="209221" cy="238169"/>
            </a:xfrm>
            <a:custGeom>
              <a:avLst/>
              <a:gdLst>
                <a:gd name="connsiteX0" fmla="*/ 56827 w 209221"/>
                <a:gd name="connsiteY0" fmla="*/ 230275 h 238169"/>
                <a:gd name="connsiteX1" fmla="*/ 11954 w 209221"/>
                <a:gd name="connsiteY1" fmla="*/ 194967 h 238169"/>
                <a:gd name="connsiteX2" fmla="*/ 51576 w 209221"/>
                <a:gd name="connsiteY2" fmla="*/ 191150 h 238169"/>
                <a:gd name="connsiteX3" fmla="*/ 128912 w 209221"/>
                <a:gd name="connsiteY3" fmla="*/ 185424 h 238169"/>
                <a:gd name="connsiteX4" fmla="*/ 137027 w 209221"/>
                <a:gd name="connsiteY4" fmla="*/ 137233 h 238169"/>
                <a:gd name="connsiteX5" fmla="*/ 95973 w 209221"/>
                <a:gd name="connsiteY5" fmla="*/ 128168 h 238169"/>
                <a:gd name="connsiteX6" fmla="*/ 5748 w 209221"/>
                <a:gd name="connsiteY6" fmla="*/ 87611 h 238169"/>
                <a:gd name="connsiteX7" fmla="*/ 26275 w 209221"/>
                <a:gd name="connsiteY7" fmla="*/ 5544 h 238169"/>
                <a:gd name="connsiteX8" fmla="*/ 119364 w 209221"/>
                <a:gd name="connsiteY8" fmla="*/ 14610 h 238169"/>
                <a:gd name="connsiteX9" fmla="*/ 144665 w 209221"/>
                <a:gd name="connsiteY9" fmla="*/ 17950 h 238169"/>
                <a:gd name="connsiteX10" fmla="*/ 184288 w 209221"/>
                <a:gd name="connsiteY10" fmla="*/ -182 h 238169"/>
                <a:gd name="connsiteX11" fmla="*/ 205770 w 209221"/>
                <a:gd name="connsiteY11" fmla="*/ 14610 h 238169"/>
                <a:gd name="connsiteX12" fmla="*/ 193358 w 209221"/>
                <a:gd name="connsiteY12" fmla="*/ 30355 h 238169"/>
                <a:gd name="connsiteX13" fmla="*/ 179037 w 209221"/>
                <a:gd name="connsiteY13" fmla="*/ 33218 h 238169"/>
                <a:gd name="connsiteX14" fmla="*/ 177127 w 209221"/>
                <a:gd name="connsiteY14" fmla="*/ 110991 h 238169"/>
                <a:gd name="connsiteX15" fmla="*/ 135118 w 209221"/>
                <a:gd name="connsiteY15" fmla="*/ 226935 h 238169"/>
                <a:gd name="connsiteX16" fmla="*/ 56827 w 209221"/>
                <a:gd name="connsiteY16" fmla="*/ 230275 h 238169"/>
                <a:gd name="connsiteX17" fmla="*/ 138937 w 209221"/>
                <a:gd name="connsiteY17" fmla="*/ 83794 h 238169"/>
                <a:gd name="connsiteX18" fmla="*/ 109817 w 209221"/>
                <a:gd name="connsiteY18" fmla="*/ 36558 h 238169"/>
                <a:gd name="connsiteX19" fmla="*/ 44416 w 209221"/>
                <a:gd name="connsiteY19" fmla="*/ 37035 h 238169"/>
                <a:gd name="connsiteX20" fmla="*/ 43938 w 209221"/>
                <a:gd name="connsiteY20" fmla="*/ 81886 h 238169"/>
                <a:gd name="connsiteX21" fmla="*/ 116022 w 209221"/>
                <a:gd name="connsiteY21" fmla="*/ 102403 h 238169"/>
                <a:gd name="connsiteX22" fmla="*/ 138937 w 209221"/>
                <a:gd name="connsiteY22" fmla="*/ 83794 h 23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9221" h="238169">
                  <a:moveTo>
                    <a:pt x="56827" y="230275"/>
                  </a:moveTo>
                  <a:cubicBezTo>
                    <a:pt x="31049" y="221209"/>
                    <a:pt x="13863" y="207372"/>
                    <a:pt x="11954" y="194967"/>
                  </a:cubicBezTo>
                  <a:cubicBezTo>
                    <a:pt x="9567" y="178744"/>
                    <a:pt x="23888" y="177313"/>
                    <a:pt x="51576" y="191150"/>
                  </a:cubicBezTo>
                  <a:cubicBezTo>
                    <a:pt x="86425" y="209281"/>
                    <a:pt x="112681" y="206895"/>
                    <a:pt x="128912" y="185424"/>
                  </a:cubicBezTo>
                  <a:cubicBezTo>
                    <a:pt x="136550" y="175404"/>
                    <a:pt x="141801" y="142005"/>
                    <a:pt x="137027" y="137233"/>
                  </a:cubicBezTo>
                  <a:cubicBezTo>
                    <a:pt x="134640" y="134848"/>
                    <a:pt x="116022" y="131031"/>
                    <a:pt x="95973" y="128168"/>
                  </a:cubicBezTo>
                  <a:cubicBezTo>
                    <a:pt x="50621" y="121965"/>
                    <a:pt x="17682" y="107174"/>
                    <a:pt x="5748" y="87611"/>
                  </a:cubicBezTo>
                  <a:cubicBezTo>
                    <a:pt x="-11915" y="58983"/>
                    <a:pt x="-1890" y="20335"/>
                    <a:pt x="26275" y="5544"/>
                  </a:cubicBezTo>
                  <a:cubicBezTo>
                    <a:pt x="49189" y="-6384"/>
                    <a:pt x="95495" y="-2090"/>
                    <a:pt x="119364" y="14610"/>
                  </a:cubicBezTo>
                  <a:cubicBezTo>
                    <a:pt x="141801" y="29878"/>
                    <a:pt x="144665" y="30355"/>
                    <a:pt x="144665" y="17950"/>
                  </a:cubicBezTo>
                  <a:cubicBezTo>
                    <a:pt x="144665" y="5067"/>
                    <a:pt x="160419" y="-2090"/>
                    <a:pt x="184288" y="-182"/>
                  </a:cubicBezTo>
                  <a:cubicBezTo>
                    <a:pt x="202428" y="1250"/>
                    <a:pt x="204338" y="2681"/>
                    <a:pt x="205770" y="14610"/>
                  </a:cubicBezTo>
                  <a:cubicBezTo>
                    <a:pt x="207202" y="25584"/>
                    <a:pt x="205293" y="27969"/>
                    <a:pt x="193358" y="30355"/>
                  </a:cubicBezTo>
                  <a:lnTo>
                    <a:pt x="179037" y="33218"/>
                  </a:lnTo>
                  <a:lnTo>
                    <a:pt x="177127" y="110991"/>
                  </a:lnTo>
                  <a:cubicBezTo>
                    <a:pt x="175695" y="200215"/>
                    <a:pt x="172831" y="207372"/>
                    <a:pt x="135118" y="226935"/>
                  </a:cubicBezTo>
                  <a:cubicBezTo>
                    <a:pt x="111249" y="238863"/>
                    <a:pt x="84515" y="240295"/>
                    <a:pt x="56827" y="230275"/>
                  </a:cubicBezTo>
                  <a:close/>
                  <a:moveTo>
                    <a:pt x="138937" y="83794"/>
                  </a:moveTo>
                  <a:cubicBezTo>
                    <a:pt x="140846" y="59937"/>
                    <a:pt x="133208" y="47532"/>
                    <a:pt x="109817" y="36558"/>
                  </a:cubicBezTo>
                  <a:cubicBezTo>
                    <a:pt x="83083" y="24629"/>
                    <a:pt x="56827" y="24629"/>
                    <a:pt x="44416" y="37035"/>
                  </a:cubicBezTo>
                  <a:cubicBezTo>
                    <a:pt x="32481" y="48963"/>
                    <a:pt x="32004" y="71389"/>
                    <a:pt x="43938" y="81886"/>
                  </a:cubicBezTo>
                  <a:cubicBezTo>
                    <a:pt x="57305" y="93814"/>
                    <a:pt x="91199" y="103357"/>
                    <a:pt x="116022" y="102403"/>
                  </a:cubicBezTo>
                  <a:cubicBezTo>
                    <a:pt x="137027" y="101448"/>
                    <a:pt x="137505" y="100971"/>
                    <a:pt x="138937" y="83794"/>
                  </a:cubicBezTo>
                  <a:close/>
                </a:path>
              </a:pathLst>
            </a:custGeom>
            <a:solidFill>
              <a:srgbClr val="AA2D21"/>
            </a:solidFill>
            <a:ln w="4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6C418F5A-85C0-4740-B7E4-6756E632FA99}"/>
                </a:ext>
              </a:extLst>
            </p:cNvPr>
            <p:cNvSpPr/>
            <p:nvPr/>
          </p:nvSpPr>
          <p:spPr>
            <a:xfrm flipV="1">
              <a:off x="3784762" y="884930"/>
              <a:ext cx="212434" cy="318607"/>
            </a:xfrm>
            <a:custGeom>
              <a:avLst/>
              <a:gdLst>
                <a:gd name="connsiteX0" fmla="*/ 61925 w 212434"/>
                <a:gd name="connsiteY0" fmla="*/ 312812 h 318607"/>
                <a:gd name="connsiteX1" fmla="*/ 28031 w 212434"/>
                <a:gd name="connsiteY1" fmla="*/ 194005 h 318607"/>
                <a:gd name="connsiteX2" fmla="*/ 40920 w 212434"/>
                <a:gd name="connsiteY2" fmla="*/ 180168 h 318607"/>
                <a:gd name="connsiteX3" fmla="*/ 28508 w 212434"/>
                <a:gd name="connsiteY3" fmla="*/ 168717 h 318607"/>
                <a:gd name="connsiteX4" fmla="*/ 23257 w 212434"/>
                <a:gd name="connsiteY4" fmla="*/ 117664 h 318607"/>
                <a:gd name="connsiteX5" fmla="*/ 13709 w 212434"/>
                <a:gd name="connsiteY5" fmla="*/ 94284 h 318607"/>
                <a:gd name="connsiteX6" fmla="*/ -3476 w 212434"/>
                <a:gd name="connsiteY6" fmla="*/ 60884 h 318607"/>
                <a:gd name="connsiteX7" fmla="*/ 93909 w 212434"/>
                <a:gd name="connsiteY7" fmla="*/ -1143 h 318607"/>
                <a:gd name="connsiteX8" fmla="*/ 173632 w 212434"/>
                <a:gd name="connsiteY8" fmla="*/ 20805 h 318607"/>
                <a:gd name="connsiteX9" fmla="*/ 197501 w 212434"/>
                <a:gd name="connsiteY9" fmla="*/ 104781 h 318607"/>
                <a:gd name="connsiteX10" fmla="*/ 110140 w 212434"/>
                <a:gd name="connsiteY10" fmla="*/ 130546 h 318607"/>
                <a:gd name="connsiteX11" fmla="*/ 52377 w 212434"/>
                <a:gd name="connsiteY11" fmla="*/ 156312 h 318607"/>
                <a:gd name="connsiteX12" fmla="*/ 58106 w 212434"/>
                <a:gd name="connsiteY12" fmla="*/ 166331 h 318607"/>
                <a:gd name="connsiteX13" fmla="*/ 94864 w 212434"/>
                <a:gd name="connsiteY13" fmla="*/ 167286 h 318607"/>
                <a:gd name="connsiteX14" fmla="*/ 147853 w 212434"/>
                <a:gd name="connsiteY14" fmla="*/ 181123 h 318607"/>
                <a:gd name="connsiteX15" fmla="*/ 181270 w 212434"/>
                <a:gd name="connsiteY15" fmla="*/ 251739 h 318607"/>
                <a:gd name="connsiteX16" fmla="*/ 193682 w 212434"/>
                <a:gd name="connsiteY16" fmla="*/ 278458 h 318607"/>
                <a:gd name="connsiteX17" fmla="*/ 208958 w 212434"/>
                <a:gd name="connsiteY17" fmla="*/ 292295 h 318607"/>
                <a:gd name="connsiteX18" fmla="*/ 173154 w 212434"/>
                <a:gd name="connsiteY18" fmla="*/ 304701 h 318607"/>
                <a:gd name="connsiteX19" fmla="*/ 115869 w 212434"/>
                <a:gd name="connsiteY19" fmla="*/ 312812 h 318607"/>
                <a:gd name="connsiteX20" fmla="*/ 61925 w 212434"/>
                <a:gd name="connsiteY20" fmla="*/ 312812 h 318607"/>
                <a:gd name="connsiteX21" fmla="*/ 132100 w 212434"/>
                <a:gd name="connsiteY21" fmla="*/ 273210 h 318607"/>
                <a:gd name="connsiteX22" fmla="*/ 144512 w 212434"/>
                <a:gd name="connsiteY22" fmla="*/ 241242 h 318607"/>
                <a:gd name="connsiteX23" fmla="*/ 96774 w 212434"/>
                <a:gd name="connsiteY23" fmla="*/ 194482 h 318607"/>
                <a:gd name="connsiteX24" fmla="*/ 61925 w 212434"/>
                <a:gd name="connsiteY24" fmla="*/ 275595 h 318607"/>
                <a:gd name="connsiteX25" fmla="*/ 132100 w 212434"/>
                <a:gd name="connsiteY25" fmla="*/ 273210 h 318607"/>
                <a:gd name="connsiteX26" fmla="*/ 147853 w 212434"/>
                <a:gd name="connsiteY26" fmla="*/ 88558 h 318607"/>
                <a:gd name="connsiteX27" fmla="*/ 161220 w 212434"/>
                <a:gd name="connsiteY27" fmla="*/ 53250 h 318607"/>
                <a:gd name="connsiteX28" fmla="*/ 34714 w 212434"/>
                <a:gd name="connsiteY28" fmla="*/ 53727 h 318607"/>
                <a:gd name="connsiteX29" fmla="*/ 49990 w 212434"/>
                <a:gd name="connsiteY29" fmla="*/ 91421 h 318607"/>
                <a:gd name="connsiteX30" fmla="*/ 96296 w 212434"/>
                <a:gd name="connsiteY30" fmla="*/ 96192 h 318607"/>
                <a:gd name="connsiteX31" fmla="*/ 147853 w 212434"/>
                <a:gd name="connsiteY31" fmla="*/ 88558 h 31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2434" h="318607">
                  <a:moveTo>
                    <a:pt x="61925" y="312812"/>
                  </a:moveTo>
                  <a:cubicBezTo>
                    <a:pt x="9890" y="298975"/>
                    <a:pt x="-9205" y="232653"/>
                    <a:pt x="28031" y="194005"/>
                  </a:cubicBezTo>
                  <a:lnTo>
                    <a:pt x="40920" y="180168"/>
                  </a:lnTo>
                  <a:lnTo>
                    <a:pt x="28508" y="168717"/>
                  </a:lnTo>
                  <a:cubicBezTo>
                    <a:pt x="13709" y="154880"/>
                    <a:pt x="11323" y="131023"/>
                    <a:pt x="23257" y="117664"/>
                  </a:cubicBezTo>
                  <a:cubicBezTo>
                    <a:pt x="30418" y="109552"/>
                    <a:pt x="29463" y="108121"/>
                    <a:pt x="13709" y="94284"/>
                  </a:cubicBezTo>
                  <a:cubicBezTo>
                    <a:pt x="-612" y="81878"/>
                    <a:pt x="-3476" y="75676"/>
                    <a:pt x="-3476" y="60884"/>
                  </a:cubicBezTo>
                  <a:cubicBezTo>
                    <a:pt x="-3476" y="23668"/>
                    <a:pt x="35669" y="-1143"/>
                    <a:pt x="93909" y="-1143"/>
                  </a:cubicBezTo>
                  <a:cubicBezTo>
                    <a:pt x="129713" y="-1143"/>
                    <a:pt x="150240" y="4582"/>
                    <a:pt x="173632" y="20805"/>
                  </a:cubicBezTo>
                  <a:cubicBezTo>
                    <a:pt x="204661" y="42276"/>
                    <a:pt x="215641" y="81401"/>
                    <a:pt x="197501" y="104781"/>
                  </a:cubicBezTo>
                  <a:cubicBezTo>
                    <a:pt x="185566" y="119572"/>
                    <a:pt x="160265" y="127206"/>
                    <a:pt x="110140" y="130546"/>
                  </a:cubicBezTo>
                  <a:cubicBezTo>
                    <a:pt x="65266" y="133886"/>
                    <a:pt x="48558" y="141520"/>
                    <a:pt x="52377" y="156312"/>
                  </a:cubicBezTo>
                  <a:cubicBezTo>
                    <a:pt x="53809" y="161560"/>
                    <a:pt x="56196" y="165854"/>
                    <a:pt x="58106" y="166331"/>
                  </a:cubicBezTo>
                  <a:cubicBezTo>
                    <a:pt x="59538" y="166331"/>
                    <a:pt x="76246" y="167286"/>
                    <a:pt x="94864" y="167286"/>
                  </a:cubicBezTo>
                  <a:cubicBezTo>
                    <a:pt x="122552" y="168240"/>
                    <a:pt x="132100" y="170626"/>
                    <a:pt x="147853" y="181123"/>
                  </a:cubicBezTo>
                  <a:cubicBezTo>
                    <a:pt x="173154" y="197822"/>
                    <a:pt x="184611" y="222156"/>
                    <a:pt x="181270" y="251739"/>
                  </a:cubicBezTo>
                  <a:cubicBezTo>
                    <a:pt x="178883" y="273210"/>
                    <a:pt x="178883" y="273687"/>
                    <a:pt x="193682" y="278458"/>
                  </a:cubicBezTo>
                  <a:cubicBezTo>
                    <a:pt x="204184" y="281321"/>
                    <a:pt x="208958" y="285615"/>
                    <a:pt x="208958" y="292295"/>
                  </a:cubicBezTo>
                  <a:cubicBezTo>
                    <a:pt x="208958" y="300884"/>
                    <a:pt x="204661" y="302315"/>
                    <a:pt x="173154" y="304701"/>
                  </a:cubicBezTo>
                  <a:cubicBezTo>
                    <a:pt x="153582" y="306609"/>
                    <a:pt x="127803" y="310426"/>
                    <a:pt x="115869" y="312812"/>
                  </a:cubicBezTo>
                  <a:cubicBezTo>
                    <a:pt x="90568" y="319015"/>
                    <a:pt x="85794" y="319015"/>
                    <a:pt x="61925" y="312812"/>
                  </a:cubicBezTo>
                  <a:close/>
                  <a:moveTo>
                    <a:pt x="132100" y="273210"/>
                  </a:moveTo>
                  <a:cubicBezTo>
                    <a:pt x="141647" y="264144"/>
                    <a:pt x="144512" y="257464"/>
                    <a:pt x="144512" y="241242"/>
                  </a:cubicBezTo>
                  <a:cubicBezTo>
                    <a:pt x="144034" y="210705"/>
                    <a:pt x="127326" y="194482"/>
                    <a:pt x="96774" y="194482"/>
                  </a:cubicBezTo>
                  <a:cubicBezTo>
                    <a:pt x="50468" y="194482"/>
                    <a:pt x="27553" y="248399"/>
                    <a:pt x="61925" y="275595"/>
                  </a:cubicBezTo>
                  <a:cubicBezTo>
                    <a:pt x="80065" y="289910"/>
                    <a:pt x="115391" y="288478"/>
                    <a:pt x="132100" y="273210"/>
                  </a:cubicBezTo>
                  <a:close/>
                  <a:moveTo>
                    <a:pt x="147853" y="88558"/>
                  </a:moveTo>
                  <a:cubicBezTo>
                    <a:pt x="166471" y="83310"/>
                    <a:pt x="171722" y="69473"/>
                    <a:pt x="161220" y="53250"/>
                  </a:cubicBezTo>
                  <a:cubicBezTo>
                    <a:pt x="138783" y="18419"/>
                    <a:pt x="48081" y="18896"/>
                    <a:pt x="34714" y="53727"/>
                  </a:cubicBezTo>
                  <a:cubicBezTo>
                    <a:pt x="28986" y="68041"/>
                    <a:pt x="34237" y="80447"/>
                    <a:pt x="49990" y="91421"/>
                  </a:cubicBezTo>
                  <a:cubicBezTo>
                    <a:pt x="58106" y="97147"/>
                    <a:pt x="68608" y="98101"/>
                    <a:pt x="96296" y="96192"/>
                  </a:cubicBezTo>
                  <a:cubicBezTo>
                    <a:pt x="116346" y="94761"/>
                    <a:pt x="139260" y="91421"/>
                    <a:pt x="147853" y="88558"/>
                  </a:cubicBezTo>
                  <a:close/>
                </a:path>
              </a:pathLst>
            </a:custGeom>
            <a:solidFill>
              <a:srgbClr val="AA2D21"/>
            </a:solidFill>
            <a:ln w="4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5D0501C3-966C-4011-BAFC-F071E9B7FD8D}"/>
                </a:ext>
              </a:extLst>
            </p:cNvPr>
            <p:cNvSpPr/>
            <p:nvPr/>
          </p:nvSpPr>
          <p:spPr>
            <a:xfrm flipV="1">
              <a:off x="4020420" y="884753"/>
              <a:ext cx="203531" cy="238934"/>
            </a:xfrm>
            <a:custGeom>
              <a:avLst/>
              <a:gdLst>
                <a:gd name="connsiteX0" fmla="*/ 76933 w 203531"/>
                <a:gd name="connsiteY0" fmla="*/ 233825 h 238934"/>
                <a:gd name="connsiteX1" fmla="*/ -1358 w 203531"/>
                <a:gd name="connsiteY1" fmla="*/ 93070 h 238934"/>
                <a:gd name="connsiteX2" fmla="*/ 60702 w 203531"/>
                <a:gd name="connsiteY2" fmla="*/ 7185 h 238934"/>
                <a:gd name="connsiteX3" fmla="*/ 181956 w 203531"/>
                <a:gd name="connsiteY3" fmla="*/ 20068 h 238934"/>
                <a:gd name="connsiteX4" fmla="*/ 187685 w 203531"/>
                <a:gd name="connsiteY4" fmla="*/ 47742 h 238934"/>
                <a:gd name="connsiteX5" fmla="*/ 155700 w 203531"/>
                <a:gd name="connsiteY5" fmla="*/ 42970 h 238934"/>
                <a:gd name="connsiteX6" fmla="*/ 102234 w 203531"/>
                <a:gd name="connsiteY6" fmla="*/ 34382 h 238934"/>
                <a:gd name="connsiteX7" fmla="*/ 57838 w 203531"/>
                <a:gd name="connsiteY7" fmla="*/ 54899 h 238934"/>
                <a:gd name="connsiteX8" fmla="*/ 39220 w 203531"/>
                <a:gd name="connsiteY8" fmla="*/ 112155 h 238934"/>
                <a:gd name="connsiteX9" fmla="*/ 120852 w 203531"/>
                <a:gd name="connsiteY9" fmla="*/ 119312 h 238934"/>
                <a:gd name="connsiteX10" fmla="*/ 199619 w 203531"/>
                <a:gd name="connsiteY10" fmla="*/ 119312 h 238934"/>
                <a:gd name="connsiteX11" fmla="*/ 199619 w 203531"/>
                <a:gd name="connsiteY11" fmla="*/ 140783 h 238934"/>
                <a:gd name="connsiteX12" fmla="*/ 135650 w 203531"/>
                <a:gd name="connsiteY12" fmla="*/ 231439 h 238934"/>
                <a:gd name="connsiteX13" fmla="*/ 76933 w 203531"/>
                <a:gd name="connsiteY13" fmla="*/ 233825 h 238934"/>
                <a:gd name="connsiteX14" fmla="*/ 142334 w 203531"/>
                <a:gd name="connsiteY14" fmla="*/ 192314 h 238934"/>
                <a:gd name="connsiteX15" fmla="*/ 159997 w 203531"/>
                <a:gd name="connsiteY15" fmla="*/ 161300 h 238934"/>
                <a:gd name="connsiteX16" fmla="*/ 162861 w 203531"/>
                <a:gd name="connsiteY16" fmla="*/ 143169 h 238934"/>
                <a:gd name="connsiteX17" fmla="*/ 102711 w 203531"/>
                <a:gd name="connsiteY17" fmla="*/ 143169 h 238934"/>
                <a:gd name="connsiteX18" fmla="*/ 40174 w 203531"/>
                <a:gd name="connsiteY18" fmla="*/ 146986 h 238934"/>
                <a:gd name="connsiteX19" fmla="*/ 70249 w 203531"/>
                <a:gd name="connsiteY19" fmla="*/ 198039 h 238934"/>
                <a:gd name="connsiteX20" fmla="*/ 105098 w 203531"/>
                <a:gd name="connsiteY20" fmla="*/ 205197 h 238934"/>
                <a:gd name="connsiteX21" fmla="*/ 142334 w 203531"/>
                <a:gd name="connsiteY21" fmla="*/ 192314 h 23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531" h="238934">
                  <a:moveTo>
                    <a:pt x="76933" y="233825"/>
                  </a:moveTo>
                  <a:cubicBezTo>
                    <a:pt x="20125" y="220465"/>
                    <a:pt x="-13769" y="159869"/>
                    <a:pt x="-1358" y="93070"/>
                  </a:cubicBezTo>
                  <a:cubicBezTo>
                    <a:pt x="6758" y="50605"/>
                    <a:pt x="24421" y="25316"/>
                    <a:pt x="60702" y="7185"/>
                  </a:cubicBezTo>
                  <a:cubicBezTo>
                    <a:pt x="91254" y="-8083"/>
                    <a:pt x="150449" y="-1880"/>
                    <a:pt x="181956" y="20068"/>
                  </a:cubicBezTo>
                  <a:cubicBezTo>
                    <a:pt x="196278" y="30565"/>
                    <a:pt x="198187" y="39153"/>
                    <a:pt x="187685" y="47742"/>
                  </a:cubicBezTo>
                  <a:cubicBezTo>
                    <a:pt x="181956" y="52513"/>
                    <a:pt x="175750" y="51559"/>
                    <a:pt x="155700" y="42970"/>
                  </a:cubicBezTo>
                  <a:cubicBezTo>
                    <a:pt x="136605" y="34859"/>
                    <a:pt x="124671" y="32951"/>
                    <a:pt x="102234" y="34382"/>
                  </a:cubicBezTo>
                  <a:cubicBezTo>
                    <a:pt x="76455" y="36291"/>
                    <a:pt x="72159" y="38199"/>
                    <a:pt x="57838" y="54899"/>
                  </a:cubicBezTo>
                  <a:cubicBezTo>
                    <a:pt x="42084" y="73030"/>
                    <a:pt x="33969" y="98318"/>
                    <a:pt x="39220" y="112155"/>
                  </a:cubicBezTo>
                  <a:cubicBezTo>
                    <a:pt x="41129" y="118358"/>
                    <a:pt x="54973" y="119312"/>
                    <a:pt x="120852" y="119312"/>
                  </a:cubicBezTo>
                  <a:lnTo>
                    <a:pt x="199619" y="119312"/>
                  </a:lnTo>
                  <a:lnTo>
                    <a:pt x="199619" y="140783"/>
                  </a:lnTo>
                  <a:cubicBezTo>
                    <a:pt x="199619" y="185157"/>
                    <a:pt x="174796" y="219988"/>
                    <a:pt x="135650" y="231439"/>
                  </a:cubicBezTo>
                  <a:cubicBezTo>
                    <a:pt x="109872" y="239073"/>
                    <a:pt x="100324" y="239550"/>
                    <a:pt x="76933" y="233825"/>
                  </a:cubicBezTo>
                  <a:close/>
                  <a:moveTo>
                    <a:pt x="142334" y="192314"/>
                  </a:moveTo>
                  <a:cubicBezTo>
                    <a:pt x="151881" y="183725"/>
                    <a:pt x="158087" y="172751"/>
                    <a:pt x="159997" y="161300"/>
                  </a:cubicBezTo>
                  <a:lnTo>
                    <a:pt x="162861" y="143169"/>
                  </a:lnTo>
                  <a:lnTo>
                    <a:pt x="102711" y="143169"/>
                  </a:lnTo>
                  <a:cubicBezTo>
                    <a:pt x="69772" y="143169"/>
                    <a:pt x="41607" y="145077"/>
                    <a:pt x="40174" y="146986"/>
                  </a:cubicBezTo>
                  <a:cubicBezTo>
                    <a:pt x="35878" y="154143"/>
                    <a:pt x="57360" y="190882"/>
                    <a:pt x="70249" y="198039"/>
                  </a:cubicBezTo>
                  <a:cubicBezTo>
                    <a:pt x="76933" y="201857"/>
                    <a:pt x="92686" y="204719"/>
                    <a:pt x="105098" y="205197"/>
                  </a:cubicBezTo>
                  <a:cubicBezTo>
                    <a:pt x="123239" y="205197"/>
                    <a:pt x="130877" y="202811"/>
                    <a:pt x="142334" y="192314"/>
                  </a:cubicBezTo>
                  <a:close/>
                </a:path>
              </a:pathLst>
            </a:custGeom>
            <a:solidFill>
              <a:srgbClr val="AA2D21"/>
            </a:solidFill>
            <a:ln w="4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6DC59772-55EE-41CF-8C9B-5C15A0FD3704}"/>
                </a:ext>
              </a:extLst>
            </p:cNvPr>
            <p:cNvSpPr/>
            <p:nvPr/>
          </p:nvSpPr>
          <p:spPr>
            <a:xfrm flipV="1">
              <a:off x="2128254" y="917256"/>
              <a:ext cx="248237" cy="378860"/>
            </a:xfrm>
            <a:custGeom>
              <a:avLst/>
              <a:gdLst>
                <a:gd name="connsiteX0" fmla="*/ -387 w 248237"/>
                <a:gd name="connsiteY0" fmla="*/ 335396 h 378860"/>
                <a:gd name="connsiteX1" fmla="*/ -387 w 248237"/>
                <a:gd name="connsiteY1" fmla="*/ 292454 h 378860"/>
                <a:gd name="connsiteX2" fmla="*/ 36849 w 248237"/>
                <a:gd name="connsiteY2" fmla="*/ 247603 h 378860"/>
                <a:gd name="connsiteX3" fmla="*/ 157148 w 248237"/>
                <a:gd name="connsiteY3" fmla="*/ 99691 h 378860"/>
                <a:gd name="connsiteX4" fmla="*/ 244032 w 248237"/>
                <a:gd name="connsiteY4" fmla="*/ -984 h 378860"/>
                <a:gd name="connsiteX5" fmla="*/ 247851 w 248237"/>
                <a:gd name="connsiteY5" fmla="*/ 42912 h 378860"/>
                <a:gd name="connsiteX6" fmla="*/ 247851 w 248237"/>
                <a:gd name="connsiteY6" fmla="*/ 84423 h 378860"/>
                <a:gd name="connsiteX7" fmla="*/ 201067 w 248237"/>
                <a:gd name="connsiteY7" fmla="*/ 139771 h 378860"/>
                <a:gd name="connsiteX8" fmla="*/ 79335 w 248237"/>
                <a:gd name="connsiteY8" fmla="*/ 286728 h 378860"/>
                <a:gd name="connsiteX9" fmla="*/ 1523 w 248237"/>
                <a:gd name="connsiteY9" fmla="*/ 377861 h 378860"/>
                <a:gd name="connsiteX10" fmla="*/ -387 w 248237"/>
                <a:gd name="connsiteY10" fmla="*/ 335396 h 37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237" h="378860">
                  <a:moveTo>
                    <a:pt x="-387" y="335396"/>
                  </a:moveTo>
                  <a:lnTo>
                    <a:pt x="-387" y="292454"/>
                  </a:lnTo>
                  <a:lnTo>
                    <a:pt x="36849" y="247603"/>
                  </a:lnTo>
                  <a:cubicBezTo>
                    <a:pt x="56899" y="222792"/>
                    <a:pt x="111320" y="156470"/>
                    <a:pt x="157148" y="99691"/>
                  </a:cubicBezTo>
                  <a:cubicBezTo>
                    <a:pt x="202977" y="43389"/>
                    <a:pt x="242122" y="-1939"/>
                    <a:pt x="244032" y="-984"/>
                  </a:cubicBezTo>
                  <a:cubicBezTo>
                    <a:pt x="246418" y="447"/>
                    <a:pt x="247851" y="20009"/>
                    <a:pt x="247851" y="42912"/>
                  </a:cubicBezTo>
                  <a:lnTo>
                    <a:pt x="247851" y="84423"/>
                  </a:lnTo>
                  <a:lnTo>
                    <a:pt x="201067" y="139771"/>
                  </a:lnTo>
                  <a:cubicBezTo>
                    <a:pt x="175766" y="170307"/>
                    <a:pt x="120868" y="236152"/>
                    <a:pt x="79335" y="286728"/>
                  </a:cubicBezTo>
                  <a:cubicBezTo>
                    <a:pt x="37803" y="336828"/>
                    <a:pt x="2955" y="377861"/>
                    <a:pt x="1523" y="377861"/>
                  </a:cubicBezTo>
                  <a:cubicBezTo>
                    <a:pt x="568" y="377861"/>
                    <a:pt x="-387" y="358776"/>
                    <a:pt x="-387" y="335396"/>
                  </a:cubicBezTo>
                  <a:close/>
                </a:path>
              </a:pathLst>
            </a:custGeom>
            <a:solidFill>
              <a:srgbClr val="AA2D21"/>
            </a:solidFill>
            <a:ln w="4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8870F2B0-436C-44F8-B535-936CE4AEF486}"/>
                </a:ext>
              </a:extLst>
            </p:cNvPr>
            <p:cNvSpPr/>
            <p:nvPr/>
          </p:nvSpPr>
          <p:spPr>
            <a:xfrm flipV="1">
              <a:off x="2386860" y="1070610"/>
              <a:ext cx="286085" cy="171097"/>
            </a:xfrm>
            <a:custGeom>
              <a:avLst/>
              <a:gdLst>
                <a:gd name="connsiteX0" fmla="*/ 238869 w 286085"/>
                <a:gd name="connsiteY0" fmla="*/ 160387 h 171097"/>
                <a:gd name="connsiteX1" fmla="*/ 183493 w 286085"/>
                <a:gd name="connsiteY1" fmla="*/ 108856 h 171097"/>
                <a:gd name="connsiteX2" fmla="*/ 24525 w 286085"/>
                <a:gd name="connsiteY2" fmla="*/ 13429 h 171097"/>
                <a:gd name="connsiteX3" fmla="*/ 3998 w 286085"/>
                <a:gd name="connsiteY3" fmla="*/ -885 h 171097"/>
                <a:gd name="connsiteX4" fmla="*/ 147212 w 286085"/>
                <a:gd name="connsiteY4" fmla="*/ 51600 h 171097"/>
                <a:gd name="connsiteX5" fmla="*/ 267034 w 286085"/>
                <a:gd name="connsiteY5" fmla="*/ 127941 h 171097"/>
                <a:gd name="connsiteX6" fmla="*/ 285175 w 286085"/>
                <a:gd name="connsiteY6" fmla="*/ 143687 h 171097"/>
                <a:gd name="connsiteX7" fmla="*/ 272286 w 286085"/>
                <a:gd name="connsiteY7" fmla="*/ 157047 h 171097"/>
                <a:gd name="connsiteX8" fmla="*/ 238869 w 286085"/>
                <a:gd name="connsiteY8" fmla="*/ 160387 h 17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085" h="171097">
                  <a:moveTo>
                    <a:pt x="238869" y="160387"/>
                  </a:moveTo>
                  <a:cubicBezTo>
                    <a:pt x="234095" y="155138"/>
                    <a:pt x="208794" y="131758"/>
                    <a:pt x="183493" y="108856"/>
                  </a:cubicBezTo>
                  <a:cubicBezTo>
                    <a:pt x="137187" y="67822"/>
                    <a:pt x="70354" y="27743"/>
                    <a:pt x="24525" y="13429"/>
                  </a:cubicBezTo>
                  <a:cubicBezTo>
                    <a:pt x="3043" y="6749"/>
                    <a:pt x="-7936" y="-885"/>
                    <a:pt x="3998" y="-885"/>
                  </a:cubicBezTo>
                  <a:cubicBezTo>
                    <a:pt x="17842" y="-885"/>
                    <a:pt x="109499" y="32514"/>
                    <a:pt x="147212" y="51600"/>
                  </a:cubicBezTo>
                  <a:cubicBezTo>
                    <a:pt x="190654" y="73071"/>
                    <a:pt x="242211" y="105993"/>
                    <a:pt x="267034" y="127941"/>
                  </a:cubicBezTo>
                  <a:lnTo>
                    <a:pt x="285175" y="143687"/>
                  </a:lnTo>
                  <a:lnTo>
                    <a:pt x="272286" y="157047"/>
                  </a:lnTo>
                  <a:cubicBezTo>
                    <a:pt x="256532" y="173746"/>
                    <a:pt x="250803" y="174224"/>
                    <a:pt x="238869" y="160387"/>
                  </a:cubicBezTo>
                  <a:close/>
                </a:path>
              </a:pathLst>
            </a:custGeom>
            <a:solidFill>
              <a:srgbClr val="AA2D21"/>
            </a:solidFill>
            <a:ln w="4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0A3C6E84-471A-415B-B09C-F2D48C568420}"/>
                </a:ext>
              </a:extLst>
            </p:cNvPr>
            <p:cNvSpPr/>
            <p:nvPr/>
          </p:nvSpPr>
          <p:spPr>
            <a:xfrm flipV="1">
              <a:off x="2392070" y="1136920"/>
              <a:ext cx="266076" cy="121631"/>
            </a:xfrm>
            <a:custGeom>
              <a:avLst/>
              <a:gdLst>
                <a:gd name="connsiteX0" fmla="*/ 217437 w 266076"/>
                <a:gd name="connsiteY0" fmla="*/ 99076 h 121631"/>
                <a:gd name="connsiteX1" fmla="*/ 54173 w 266076"/>
                <a:gd name="connsiteY1" fmla="*/ 20826 h 121631"/>
                <a:gd name="connsiteX2" fmla="*/ -726 w 266076"/>
                <a:gd name="connsiteY2" fmla="*/ -168 h 121631"/>
                <a:gd name="connsiteX3" fmla="*/ 65630 w 266076"/>
                <a:gd name="connsiteY3" fmla="*/ 16532 h 121631"/>
                <a:gd name="connsiteX4" fmla="*/ 99524 w 266076"/>
                <a:gd name="connsiteY4" fmla="*/ 28937 h 121631"/>
                <a:gd name="connsiteX5" fmla="*/ 265175 w 266076"/>
                <a:gd name="connsiteY5" fmla="*/ 116253 h 121631"/>
                <a:gd name="connsiteX6" fmla="*/ 217437 w 266076"/>
                <a:gd name="connsiteY6" fmla="*/ 99076 h 1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076" h="121631">
                  <a:moveTo>
                    <a:pt x="217437" y="99076"/>
                  </a:moveTo>
                  <a:cubicBezTo>
                    <a:pt x="175905" y="70925"/>
                    <a:pt x="117665" y="42774"/>
                    <a:pt x="54173" y="20826"/>
                  </a:cubicBezTo>
                  <a:cubicBezTo>
                    <a:pt x="25530" y="10806"/>
                    <a:pt x="706" y="1263"/>
                    <a:pt x="-726" y="-168"/>
                  </a:cubicBezTo>
                  <a:cubicBezTo>
                    <a:pt x="-4545" y="-3985"/>
                    <a:pt x="55128" y="10806"/>
                    <a:pt x="65630" y="16532"/>
                  </a:cubicBezTo>
                  <a:cubicBezTo>
                    <a:pt x="70881" y="19394"/>
                    <a:pt x="86157" y="24643"/>
                    <a:pt x="99524" y="28937"/>
                  </a:cubicBezTo>
                  <a:cubicBezTo>
                    <a:pt x="144875" y="42297"/>
                    <a:pt x="265175" y="105756"/>
                    <a:pt x="265175" y="116253"/>
                  </a:cubicBezTo>
                  <a:cubicBezTo>
                    <a:pt x="265175" y="126273"/>
                    <a:pt x="247512" y="119593"/>
                    <a:pt x="217437" y="99076"/>
                  </a:cubicBezTo>
                  <a:close/>
                </a:path>
              </a:pathLst>
            </a:custGeom>
            <a:solidFill>
              <a:srgbClr val="AA2D21"/>
            </a:solidFill>
            <a:ln w="4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163A15D0-1CB2-4FFD-BEC5-8AD3C34947BC}"/>
                </a:ext>
              </a:extLst>
            </p:cNvPr>
            <p:cNvSpPr/>
            <p:nvPr/>
          </p:nvSpPr>
          <p:spPr>
            <a:xfrm flipV="1">
              <a:off x="2386628" y="1165826"/>
              <a:ext cx="271517" cy="137909"/>
            </a:xfrm>
            <a:custGeom>
              <a:avLst/>
              <a:gdLst>
                <a:gd name="connsiteX0" fmla="*/ 215723 w 271517"/>
                <a:gd name="connsiteY0" fmla="*/ 110946 h 137909"/>
                <a:gd name="connsiteX1" fmla="*/ 53414 w 271517"/>
                <a:gd name="connsiteY1" fmla="*/ 47487 h 137909"/>
                <a:gd name="connsiteX2" fmla="*/ -530 w 271517"/>
                <a:gd name="connsiteY2" fmla="*/ 14564 h 137909"/>
                <a:gd name="connsiteX3" fmla="*/ 1857 w 271517"/>
                <a:gd name="connsiteY3" fmla="*/ -704 h 137909"/>
                <a:gd name="connsiteX4" fmla="*/ 252959 w 271517"/>
                <a:gd name="connsiteY4" fmla="*/ 88520 h 137909"/>
                <a:gd name="connsiteX5" fmla="*/ 270622 w 271517"/>
                <a:gd name="connsiteY5" fmla="*/ 117149 h 137909"/>
                <a:gd name="connsiteX6" fmla="*/ 269667 w 271517"/>
                <a:gd name="connsiteY6" fmla="*/ 137188 h 137909"/>
                <a:gd name="connsiteX7" fmla="*/ 215723 w 271517"/>
                <a:gd name="connsiteY7" fmla="*/ 110946 h 13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517" h="137909">
                  <a:moveTo>
                    <a:pt x="215723" y="110946"/>
                  </a:moveTo>
                  <a:cubicBezTo>
                    <a:pt x="162734" y="85180"/>
                    <a:pt x="147458" y="78978"/>
                    <a:pt x="53414" y="47487"/>
                  </a:cubicBezTo>
                  <a:cubicBezTo>
                    <a:pt x="2334" y="29833"/>
                    <a:pt x="902" y="29356"/>
                    <a:pt x="-530" y="14564"/>
                  </a:cubicBezTo>
                  <a:cubicBezTo>
                    <a:pt x="-1485" y="5976"/>
                    <a:pt x="-530" y="-704"/>
                    <a:pt x="1857" y="-704"/>
                  </a:cubicBezTo>
                  <a:cubicBezTo>
                    <a:pt x="7108" y="-704"/>
                    <a:pt x="230522" y="78501"/>
                    <a:pt x="252959" y="88520"/>
                  </a:cubicBezTo>
                  <a:cubicBezTo>
                    <a:pt x="269667" y="95677"/>
                    <a:pt x="270622" y="97586"/>
                    <a:pt x="270622" y="117149"/>
                  </a:cubicBezTo>
                  <a:cubicBezTo>
                    <a:pt x="270622" y="128123"/>
                    <a:pt x="270144" y="137665"/>
                    <a:pt x="269667" y="137188"/>
                  </a:cubicBezTo>
                  <a:cubicBezTo>
                    <a:pt x="268712" y="137188"/>
                    <a:pt x="244843" y="125260"/>
                    <a:pt x="215723" y="110946"/>
                  </a:cubicBezTo>
                  <a:close/>
                </a:path>
              </a:pathLst>
            </a:custGeom>
            <a:solidFill>
              <a:srgbClr val="AA2D21"/>
            </a:solidFill>
            <a:ln w="4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75145" y="701782"/>
            <a:ext cx="7539319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Jointure de nos données</a:t>
            </a:r>
            <a:endParaRPr sz="2800"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901258" y="3510928"/>
            <a:ext cx="2163120" cy="46966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200" b="1" dirty="0" err="1">
                <a:solidFill>
                  <a:schemeClr val="bg2"/>
                </a:solidFill>
              </a:rPr>
              <a:t>customers</a:t>
            </a:r>
            <a:endParaRPr lang="fr-FR" sz="1200" b="1" dirty="0">
              <a:solidFill>
                <a:schemeClr val="bg2"/>
              </a:solidFill>
            </a:endParaRPr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4032172" y="1928232"/>
            <a:ext cx="2563500" cy="46966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fr-FR" sz="1200" b="1" dirty="0">
                <a:solidFill>
                  <a:schemeClr val="bg2"/>
                </a:solidFill>
              </a:rPr>
              <a:t>transactions</a:t>
            </a:r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3490144" y="3528131"/>
            <a:ext cx="1355930" cy="4071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fr-FR" sz="1200" b="1" dirty="0" err="1">
                <a:solidFill>
                  <a:schemeClr val="bg2"/>
                </a:solidFill>
              </a:rPr>
              <a:t>products</a:t>
            </a:r>
            <a:endParaRPr lang="fr-FR" sz="1200" b="1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46" name="Google Shape;5295;p50">
            <a:extLst>
              <a:ext uri="{FF2B5EF4-FFF2-40B4-BE49-F238E27FC236}">
                <a16:creationId xmlns:a16="http://schemas.microsoft.com/office/drawing/2014/main" id="{2065BB4D-D14C-497A-92C1-454DCA23BA81}"/>
              </a:ext>
            </a:extLst>
          </p:cNvPr>
          <p:cNvGrpSpPr/>
          <p:nvPr/>
        </p:nvGrpSpPr>
        <p:grpSpPr>
          <a:xfrm rot="14330340">
            <a:off x="3787624" y="2490862"/>
            <a:ext cx="1281394" cy="1132002"/>
            <a:chOff x="1147762" y="1131887"/>
            <a:chExt cx="5137150" cy="4619626"/>
          </a:xfrm>
        </p:grpSpPr>
        <p:sp>
          <p:nvSpPr>
            <p:cNvPr id="47" name="Google Shape;5296;p50">
              <a:extLst>
                <a:ext uri="{FF2B5EF4-FFF2-40B4-BE49-F238E27FC236}">
                  <a16:creationId xmlns:a16="http://schemas.microsoft.com/office/drawing/2014/main" id="{A2D1B1B4-AC93-4342-8FBC-2D6F2302EC06}"/>
                </a:ext>
              </a:extLst>
            </p:cNvPr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5297;p50">
              <a:extLst>
                <a:ext uri="{FF2B5EF4-FFF2-40B4-BE49-F238E27FC236}">
                  <a16:creationId xmlns:a16="http://schemas.microsoft.com/office/drawing/2014/main" id="{3E890131-29ED-4399-9B89-9184046675A5}"/>
                </a:ext>
              </a:extLst>
            </p:cNvPr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5298;p50">
              <a:extLst>
                <a:ext uri="{FF2B5EF4-FFF2-40B4-BE49-F238E27FC236}">
                  <a16:creationId xmlns:a16="http://schemas.microsoft.com/office/drawing/2014/main" id="{7B4543FE-1F64-48F3-9269-030A01CF0889}"/>
                </a:ext>
              </a:extLst>
            </p:cNvPr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998;p20">
            <a:extLst>
              <a:ext uri="{FF2B5EF4-FFF2-40B4-BE49-F238E27FC236}">
                <a16:creationId xmlns:a16="http://schemas.microsoft.com/office/drawing/2014/main" id="{0EDA518D-729E-4F32-A855-45324A95A263}"/>
              </a:ext>
            </a:extLst>
          </p:cNvPr>
          <p:cNvSpPr txBox="1">
            <a:spLocks/>
          </p:cNvSpPr>
          <p:nvPr/>
        </p:nvSpPr>
        <p:spPr>
          <a:xfrm>
            <a:off x="450361" y="1418203"/>
            <a:ext cx="2563500" cy="348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fr-FR" sz="1200" b="1" dirty="0"/>
              <a:t>1</a:t>
            </a:r>
            <a:r>
              <a:rPr lang="fr-FR" sz="1200" b="1" baseline="30000" dirty="0"/>
              <a:t>ère</a:t>
            </a:r>
            <a:r>
              <a:rPr lang="fr-FR" sz="1200" b="1" dirty="0"/>
              <a:t> jointure</a:t>
            </a:r>
          </a:p>
          <a:p>
            <a:pPr marL="285750" indent="-285750"/>
            <a:r>
              <a:rPr lang="fr-FR" sz="1200" dirty="0"/>
              <a:t>Sur clé « </a:t>
            </a:r>
            <a:r>
              <a:rPr lang="fr-FR" sz="1200" dirty="0" err="1"/>
              <a:t>id_prod</a:t>
            </a:r>
            <a:r>
              <a:rPr lang="fr-FR" sz="1200" dirty="0"/>
              <a:t> »</a:t>
            </a:r>
          </a:p>
          <a:p>
            <a:pPr marL="285750" indent="-285750"/>
            <a:r>
              <a:rPr lang="fr-FR" sz="1200" dirty="0"/>
              <a:t>3287 valeurs uniques dans </a:t>
            </a:r>
            <a:r>
              <a:rPr lang="fr-FR" sz="1200" dirty="0" err="1"/>
              <a:t>products</a:t>
            </a:r>
            <a:r>
              <a:rPr lang="fr-FR" sz="1200" dirty="0"/>
              <a:t> et 3266 valeurs uniques dans transactions</a:t>
            </a:r>
          </a:p>
          <a:p>
            <a:pPr marL="285750" indent="-285750"/>
            <a:r>
              <a:rPr lang="fr-FR" sz="1200" dirty="0"/>
              <a:t>Nous simulons un prix médian et une catégorie 0 pour le produit « 0_2245 »qui n’apparait pas dans le catalogue </a:t>
            </a:r>
            <a:r>
              <a:rPr lang="fr-FR" sz="1200" dirty="0" err="1"/>
              <a:t>products</a:t>
            </a:r>
            <a:endParaRPr lang="fr-FR" sz="1200" dirty="0"/>
          </a:p>
          <a:p>
            <a:pPr marL="285750" indent="-285750"/>
            <a:r>
              <a:rPr lang="fr-FR" sz="1200" dirty="0"/>
              <a:t>Nous supprimons les 21 lignes de produits invendus</a:t>
            </a:r>
          </a:p>
          <a:p>
            <a:pPr marL="285750" indent="-285750"/>
            <a:endParaRPr lang="fr-FR" sz="1400" dirty="0"/>
          </a:p>
        </p:txBody>
      </p:sp>
      <p:sp>
        <p:nvSpPr>
          <p:cNvPr id="52" name="Google Shape;998;p20">
            <a:extLst>
              <a:ext uri="{FF2B5EF4-FFF2-40B4-BE49-F238E27FC236}">
                <a16:creationId xmlns:a16="http://schemas.microsoft.com/office/drawing/2014/main" id="{4770424F-2240-42AD-9783-946671CF2FA0}"/>
              </a:ext>
            </a:extLst>
          </p:cNvPr>
          <p:cNvSpPr txBox="1">
            <a:spLocks/>
          </p:cNvSpPr>
          <p:nvPr/>
        </p:nvSpPr>
        <p:spPr>
          <a:xfrm>
            <a:off x="6183190" y="1418203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fr-FR" sz="1200" b="1" dirty="0"/>
              <a:t>2</a:t>
            </a:r>
            <a:r>
              <a:rPr lang="fr-FR" sz="1200" b="1" baseline="30000" dirty="0"/>
              <a:t>nd</a:t>
            </a:r>
            <a:r>
              <a:rPr lang="fr-FR" sz="1200" b="1" dirty="0"/>
              <a:t> jointure</a:t>
            </a:r>
          </a:p>
          <a:p>
            <a:pPr marL="285750" indent="-285750"/>
            <a:r>
              <a:rPr lang="fr-FR" sz="1200" dirty="0"/>
              <a:t>Sur clé « </a:t>
            </a:r>
            <a:r>
              <a:rPr lang="fr-FR" sz="1200" dirty="0" err="1"/>
              <a:t>client_id</a:t>
            </a:r>
            <a:r>
              <a:rPr lang="fr-FR" sz="1200" dirty="0"/>
              <a:t> »</a:t>
            </a:r>
          </a:p>
          <a:p>
            <a:pPr marL="285750" indent="-285750"/>
            <a:r>
              <a:rPr lang="fr-FR" sz="1200" dirty="0"/>
              <a:t>8621 valeurs uniques dans </a:t>
            </a:r>
            <a:r>
              <a:rPr lang="fr-FR" sz="1200" dirty="0" err="1"/>
              <a:t>customers</a:t>
            </a:r>
            <a:r>
              <a:rPr lang="fr-FR" sz="1200" dirty="0"/>
              <a:t> et 8600 valeurs uniques dans transactions</a:t>
            </a:r>
          </a:p>
          <a:p>
            <a:pPr marL="285750" indent="-285750"/>
            <a:r>
              <a:rPr lang="fr-FR" sz="1200" dirty="0"/>
              <a:t>Pas de transaction sans clients</a:t>
            </a:r>
          </a:p>
          <a:p>
            <a:pPr marL="285750" indent="-285750"/>
            <a:r>
              <a:rPr lang="fr-FR" sz="1200" dirty="0"/>
              <a:t>Nous supprimons les 21 lignes de clients qui n’ont jamais réalisé de transaction</a:t>
            </a:r>
          </a:p>
        </p:txBody>
      </p:sp>
    </p:spTree>
    <p:extLst>
      <p:ext uri="{BB962C8B-B14F-4D97-AF65-F5344CB8AC3E}">
        <p14:creationId xmlns:p14="http://schemas.microsoft.com/office/powerpoint/2010/main" val="184313031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27063" y="2075919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A2D21"/>
                </a:solidFill>
              </a:rPr>
              <a:t>NOS PRODUITS &amp; NOS CLIENTS</a:t>
            </a:r>
            <a:endParaRPr dirty="0">
              <a:solidFill>
                <a:srgbClr val="AA2D21"/>
              </a:solidFill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57" name="Google Shape;3680;p47">
            <a:extLst>
              <a:ext uri="{FF2B5EF4-FFF2-40B4-BE49-F238E27FC236}">
                <a16:creationId xmlns:a16="http://schemas.microsoft.com/office/drawing/2014/main" id="{68E59D31-70C8-4588-BFC5-3A22E248B8F1}"/>
              </a:ext>
            </a:extLst>
          </p:cNvPr>
          <p:cNvGrpSpPr/>
          <p:nvPr/>
        </p:nvGrpSpPr>
        <p:grpSpPr>
          <a:xfrm>
            <a:off x="5710289" y="780222"/>
            <a:ext cx="3067720" cy="3583056"/>
            <a:chOff x="2533225" y="322726"/>
            <a:chExt cx="4077549" cy="4762523"/>
          </a:xfrm>
        </p:grpSpPr>
        <p:sp>
          <p:nvSpPr>
            <p:cNvPr id="258" name="Google Shape;3681;p47">
              <a:extLst>
                <a:ext uri="{FF2B5EF4-FFF2-40B4-BE49-F238E27FC236}">
                  <a16:creationId xmlns:a16="http://schemas.microsoft.com/office/drawing/2014/main" id="{4183F3A6-1453-4048-8AA2-BE73C8804A9F}"/>
                </a:ext>
              </a:extLst>
            </p:cNvPr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3682;p47">
              <a:extLst>
                <a:ext uri="{FF2B5EF4-FFF2-40B4-BE49-F238E27FC236}">
                  <a16:creationId xmlns:a16="http://schemas.microsoft.com/office/drawing/2014/main" id="{2C6ADC3A-B675-40CE-A418-5A87C52498C8}"/>
                </a:ext>
              </a:extLst>
            </p:cNvPr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3683;p47">
              <a:extLst>
                <a:ext uri="{FF2B5EF4-FFF2-40B4-BE49-F238E27FC236}">
                  <a16:creationId xmlns:a16="http://schemas.microsoft.com/office/drawing/2014/main" id="{21635AEE-EF68-407A-B8E7-AC4EFC1126A7}"/>
                </a:ext>
              </a:extLst>
            </p:cNvPr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3684;p47">
              <a:extLst>
                <a:ext uri="{FF2B5EF4-FFF2-40B4-BE49-F238E27FC236}">
                  <a16:creationId xmlns:a16="http://schemas.microsoft.com/office/drawing/2014/main" id="{2ECB2CCE-158A-4999-B1D8-043C5E87C88C}"/>
                </a:ext>
              </a:extLst>
            </p:cNvPr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3685;p47">
              <a:extLst>
                <a:ext uri="{FF2B5EF4-FFF2-40B4-BE49-F238E27FC236}">
                  <a16:creationId xmlns:a16="http://schemas.microsoft.com/office/drawing/2014/main" id="{77512152-7649-4FB5-9729-D2972C2F71BD}"/>
                </a:ext>
              </a:extLst>
            </p:cNvPr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3686;p47">
              <a:extLst>
                <a:ext uri="{FF2B5EF4-FFF2-40B4-BE49-F238E27FC236}">
                  <a16:creationId xmlns:a16="http://schemas.microsoft.com/office/drawing/2014/main" id="{8A5BEBB5-DE2F-44F9-A828-0298D1B2737B}"/>
                </a:ext>
              </a:extLst>
            </p:cNvPr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3687;p47">
              <a:extLst>
                <a:ext uri="{FF2B5EF4-FFF2-40B4-BE49-F238E27FC236}">
                  <a16:creationId xmlns:a16="http://schemas.microsoft.com/office/drawing/2014/main" id="{613950F9-44CB-4B44-B628-AF8F63C5C696}"/>
                </a:ext>
              </a:extLst>
            </p:cNvPr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3688;p47">
              <a:extLst>
                <a:ext uri="{FF2B5EF4-FFF2-40B4-BE49-F238E27FC236}">
                  <a16:creationId xmlns:a16="http://schemas.microsoft.com/office/drawing/2014/main" id="{0015387E-7D4A-4B59-BC71-A1357DE666E2}"/>
                </a:ext>
              </a:extLst>
            </p:cNvPr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3689;p47">
              <a:extLst>
                <a:ext uri="{FF2B5EF4-FFF2-40B4-BE49-F238E27FC236}">
                  <a16:creationId xmlns:a16="http://schemas.microsoft.com/office/drawing/2014/main" id="{084B7909-AE1C-4235-940D-9D0B30C06844}"/>
                </a:ext>
              </a:extLst>
            </p:cNvPr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3690;p47">
              <a:extLst>
                <a:ext uri="{FF2B5EF4-FFF2-40B4-BE49-F238E27FC236}">
                  <a16:creationId xmlns:a16="http://schemas.microsoft.com/office/drawing/2014/main" id="{2FF27998-EB91-4A4D-B1B1-E0646350F497}"/>
                </a:ext>
              </a:extLst>
            </p:cNvPr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3691;p47">
              <a:extLst>
                <a:ext uri="{FF2B5EF4-FFF2-40B4-BE49-F238E27FC236}">
                  <a16:creationId xmlns:a16="http://schemas.microsoft.com/office/drawing/2014/main" id="{0208E4E2-F3D0-4A88-821B-3E7D6100058A}"/>
                </a:ext>
              </a:extLst>
            </p:cNvPr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3692;p47">
              <a:extLst>
                <a:ext uri="{FF2B5EF4-FFF2-40B4-BE49-F238E27FC236}">
                  <a16:creationId xmlns:a16="http://schemas.microsoft.com/office/drawing/2014/main" id="{4802C3CE-8B47-4108-B1A7-70639B949553}"/>
                </a:ext>
              </a:extLst>
            </p:cNvPr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3693;p47">
              <a:extLst>
                <a:ext uri="{FF2B5EF4-FFF2-40B4-BE49-F238E27FC236}">
                  <a16:creationId xmlns:a16="http://schemas.microsoft.com/office/drawing/2014/main" id="{95077AEC-BF57-406B-9912-07800465FECE}"/>
                </a:ext>
              </a:extLst>
            </p:cNvPr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3694;p47">
              <a:extLst>
                <a:ext uri="{FF2B5EF4-FFF2-40B4-BE49-F238E27FC236}">
                  <a16:creationId xmlns:a16="http://schemas.microsoft.com/office/drawing/2014/main" id="{63C34BAA-32D3-4833-ABB5-0DADBFA71993}"/>
                </a:ext>
              </a:extLst>
            </p:cNvPr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3695;p47">
              <a:extLst>
                <a:ext uri="{FF2B5EF4-FFF2-40B4-BE49-F238E27FC236}">
                  <a16:creationId xmlns:a16="http://schemas.microsoft.com/office/drawing/2014/main" id="{C6B674E5-4E0D-4166-9A6B-40A56FACBB3A}"/>
                </a:ext>
              </a:extLst>
            </p:cNvPr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3696;p47">
              <a:extLst>
                <a:ext uri="{FF2B5EF4-FFF2-40B4-BE49-F238E27FC236}">
                  <a16:creationId xmlns:a16="http://schemas.microsoft.com/office/drawing/2014/main" id="{89C4F09D-F8BB-42CD-83F4-368CBAADE700}"/>
                </a:ext>
              </a:extLst>
            </p:cNvPr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3697;p47">
              <a:extLst>
                <a:ext uri="{FF2B5EF4-FFF2-40B4-BE49-F238E27FC236}">
                  <a16:creationId xmlns:a16="http://schemas.microsoft.com/office/drawing/2014/main" id="{DEB9A6E1-B5C9-46CB-BC23-F1C4DB720DFF}"/>
                </a:ext>
              </a:extLst>
            </p:cNvPr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3698;p47">
              <a:extLst>
                <a:ext uri="{FF2B5EF4-FFF2-40B4-BE49-F238E27FC236}">
                  <a16:creationId xmlns:a16="http://schemas.microsoft.com/office/drawing/2014/main" id="{7D5722E4-B917-4DC4-9E8C-64687ECDDE53}"/>
                </a:ext>
              </a:extLst>
            </p:cNvPr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3699;p47">
              <a:extLst>
                <a:ext uri="{FF2B5EF4-FFF2-40B4-BE49-F238E27FC236}">
                  <a16:creationId xmlns:a16="http://schemas.microsoft.com/office/drawing/2014/main" id="{5B52F4A1-F4C7-414F-A3A9-F9B49FDFF4D2}"/>
                </a:ext>
              </a:extLst>
            </p:cNvPr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3700;p47">
              <a:extLst>
                <a:ext uri="{FF2B5EF4-FFF2-40B4-BE49-F238E27FC236}">
                  <a16:creationId xmlns:a16="http://schemas.microsoft.com/office/drawing/2014/main" id="{BE18B82D-845B-4301-B56E-46A12D49A9CD}"/>
                </a:ext>
              </a:extLst>
            </p:cNvPr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3701;p47">
              <a:extLst>
                <a:ext uri="{FF2B5EF4-FFF2-40B4-BE49-F238E27FC236}">
                  <a16:creationId xmlns:a16="http://schemas.microsoft.com/office/drawing/2014/main" id="{2C924FEE-AA0D-456E-B11A-6FD87A857E19}"/>
                </a:ext>
              </a:extLst>
            </p:cNvPr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3702;p47">
              <a:extLst>
                <a:ext uri="{FF2B5EF4-FFF2-40B4-BE49-F238E27FC236}">
                  <a16:creationId xmlns:a16="http://schemas.microsoft.com/office/drawing/2014/main" id="{B15B27A9-78A7-430F-847F-35DF289B370A}"/>
                </a:ext>
              </a:extLst>
            </p:cNvPr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3703;p47">
              <a:extLst>
                <a:ext uri="{FF2B5EF4-FFF2-40B4-BE49-F238E27FC236}">
                  <a16:creationId xmlns:a16="http://schemas.microsoft.com/office/drawing/2014/main" id="{1954BBFA-C4DE-4C9E-B542-EA1624D0945F}"/>
                </a:ext>
              </a:extLst>
            </p:cNvPr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3704;p47">
              <a:extLst>
                <a:ext uri="{FF2B5EF4-FFF2-40B4-BE49-F238E27FC236}">
                  <a16:creationId xmlns:a16="http://schemas.microsoft.com/office/drawing/2014/main" id="{397216C2-9082-47CC-B50E-6D499F8141EF}"/>
                </a:ext>
              </a:extLst>
            </p:cNvPr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3705;p47">
              <a:extLst>
                <a:ext uri="{FF2B5EF4-FFF2-40B4-BE49-F238E27FC236}">
                  <a16:creationId xmlns:a16="http://schemas.microsoft.com/office/drawing/2014/main" id="{300EA3BF-40BA-437A-B044-EBCCE34FC1F4}"/>
                </a:ext>
              </a:extLst>
            </p:cNvPr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3706;p47">
              <a:extLst>
                <a:ext uri="{FF2B5EF4-FFF2-40B4-BE49-F238E27FC236}">
                  <a16:creationId xmlns:a16="http://schemas.microsoft.com/office/drawing/2014/main" id="{D4454482-26CE-4137-B327-FA52AE6E0462}"/>
                </a:ext>
              </a:extLst>
            </p:cNvPr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3707;p47">
              <a:extLst>
                <a:ext uri="{FF2B5EF4-FFF2-40B4-BE49-F238E27FC236}">
                  <a16:creationId xmlns:a16="http://schemas.microsoft.com/office/drawing/2014/main" id="{C398AFC1-A46F-4EC5-B0AB-B234C3871266}"/>
                </a:ext>
              </a:extLst>
            </p:cNvPr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3708;p47">
              <a:extLst>
                <a:ext uri="{FF2B5EF4-FFF2-40B4-BE49-F238E27FC236}">
                  <a16:creationId xmlns:a16="http://schemas.microsoft.com/office/drawing/2014/main" id="{F6A056E2-9949-4547-977E-0C697AF31284}"/>
                </a:ext>
              </a:extLst>
            </p:cNvPr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3709;p47">
              <a:extLst>
                <a:ext uri="{FF2B5EF4-FFF2-40B4-BE49-F238E27FC236}">
                  <a16:creationId xmlns:a16="http://schemas.microsoft.com/office/drawing/2014/main" id="{BDAEEEA2-AB9E-484E-8EB8-A5D26F79E1FA}"/>
                </a:ext>
              </a:extLst>
            </p:cNvPr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3710;p47">
              <a:extLst>
                <a:ext uri="{FF2B5EF4-FFF2-40B4-BE49-F238E27FC236}">
                  <a16:creationId xmlns:a16="http://schemas.microsoft.com/office/drawing/2014/main" id="{6EEFF4FD-857A-4A97-A47C-109EB094BA3E}"/>
                </a:ext>
              </a:extLst>
            </p:cNvPr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3711;p47">
              <a:extLst>
                <a:ext uri="{FF2B5EF4-FFF2-40B4-BE49-F238E27FC236}">
                  <a16:creationId xmlns:a16="http://schemas.microsoft.com/office/drawing/2014/main" id="{E77166C6-AA29-4CFD-B64F-C292274AB33B}"/>
                </a:ext>
              </a:extLst>
            </p:cNvPr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3712;p47">
              <a:extLst>
                <a:ext uri="{FF2B5EF4-FFF2-40B4-BE49-F238E27FC236}">
                  <a16:creationId xmlns:a16="http://schemas.microsoft.com/office/drawing/2014/main" id="{103C4A8F-F2BC-450F-82A3-4531CBE60E55}"/>
                </a:ext>
              </a:extLst>
            </p:cNvPr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3713;p47">
              <a:extLst>
                <a:ext uri="{FF2B5EF4-FFF2-40B4-BE49-F238E27FC236}">
                  <a16:creationId xmlns:a16="http://schemas.microsoft.com/office/drawing/2014/main" id="{38AA652F-E0CC-4B08-A20B-D944293DF5D4}"/>
                </a:ext>
              </a:extLst>
            </p:cNvPr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3714;p47">
              <a:extLst>
                <a:ext uri="{FF2B5EF4-FFF2-40B4-BE49-F238E27FC236}">
                  <a16:creationId xmlns:a16="http://schemas.microsoft.com/office/drawing/2014/main" id="{9A0F0AEC-F7D0-45B5-9EF2-5310926018BE}"/>
                </a:ext>
              </a:extLst>
            </p:cNvPr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3715;p47">
              <a:extLst>
                <a:ext uri="{FF2B5EF4-FFF2-40B4-BE49-F238E27FC236}">
                  <a16:creationId xmlns:a16="http://schemas.microsoft.com/office/drawing/2014/main" id="{B807A440-2E8B-4B82-BE32-2255B7BA4556}"/>
                </a:ext>
              </a:extLst>
            </p:cNvPr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3716;p47">
              <a:extLst>
                <a:ext uri="{FF2B5EF4-FFF2-40B4-BE49-F238E27FC236}">
                  <a16:creationId xmlns:a16="http://schemas.microsoft.com/office/drawing/2014/main" id="{1C9E0096-A65D-4879-BDD5-AF5F4689ED81}"/>
                </a:ext>
              </a:extLst>
            </p:cNvPr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3717;p47">
              <a:extLst>
                <a:ext uri="{FF2B5EF4-FFF2-40B4-BE49-F238E27FC236}">
                  <a16:creationId xmlns:a16="http://schemas.microsoft.com/office/drawing/2014/main" id="{AC110A4F-5608-44B7-A13A-231278076911}"/>
                </a:ext>
              </a:extLst>
            </p:cNvPr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3718;p47">
              <a:extLst>
                <a:ext uri="{FF2B5EF4-FFF2-40B4-BE49-F238E27FC236}">
                  <a16:creationId xmlns:a16="http://schemas.microsoft.com/office/drawing/2014/main" id="{749A6916-8DA6-435B-8481-405E4D368A7B}"/>
                </a:ext>
              </a:extLst>
            </p:cNvPr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3719;p47">
              <a:extLst>
                <a:ext uri="{FF2B5EF4-FFF2-40B4-BE49-F238E27FC236}">
                  <a16:creationId xmlns:a16="http://schemas.microsoft.com/office/drawing/2014/main" id="{3C5B4860-A6B2-431E-845A-B706D106FBD3}"/>
                </a:ext>
              </a:extLst>
            </p:cNvPr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3720;p47">
              <a:extLst>
                <a:ext uri="{FF2B5EF4-FFF2-40B4-BE49-F238E27FC236}">
                  <a16:creationId xmlns:a16="http://schemas.microsoft.com/office/drawing/2014/main" id="{226B9D66-875F-4A6D-93DA-9C383CD675D0}"/>
                </a:ext>
              </a:extLst>
            </p:cNvPr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3721;p47">
              <a:extLst>
                <a:ext uri="{FF2B5EF4-FFF2-40B4-BE49-F238E27FC236}">
                  <a16:creationId xmlns:a16="http://schemas.microsoft.com/office/drawing/2014/main" id="{80C335BE-B056-4DF1-B831-31D92A912EC3}"/>
                </a:ext>
              </a:extLst>
            </p:cNvPr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3722;p47">
              <a:extLst>
                <a:ext uri="{FF2B5EF4-FFF2-40B4-BE49-F238E27FC236}">
                  <a16:creationId xmlns:a16="http://schemas.microsoft.com/office/drawing/2014/main" id="{489C5090-0A2D-43E5-BB32-5115AF519873}"/>
                </a:ext>
              </a:extLst>
            </p:cNvPr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723;p47">
              <a:extLst>
                <a:ext uri="{FF2B5EF4-FFF2-40B4-BE49-F238E27FC236}">
                  <a16:creationId xmlns:a16="http://schemas.microsoft.com/office/drawing/2014/main" id="{3AEE4C64-E0FC-4479-B5FB-858D546BCD4E}"/>
                </a:ext>
              </a:extLst>
            </p:cNvPr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1" name="Google Shape;3724;p47">
              <a:extLst>
                <a:ext uri="{FF2B5EF4-FFF2-40B4-BE49-F238E27FC236}">
                  <a16:creationId xmlns:a16="http://schemas.microsoft.com/office/drawing/2014/main" id="{873DECCA-48FD-4447-BE0D-640276ED6CB4}"/>
                </a:ext>
              </a:extLst>
            </p:cNvPr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81" name="Google Shape;3725;p47">
                <a:extLst>
                  <a:ext uri="{FF2B5EF4-FFF2-40B4-BE49-F238E27FC236}">
                    <a16:creationId xmlns:a16="http://schemas.microsoft.com/office/drawing/2014/main" id="{54B2A72E-8696-4BB6-BB4A-F8F62FA3127B}"/>
                  </a:ext>
                </a:extLst>
              </p:cNvPr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726;p47">
                <a:extLst>
                  <a:ext uri="{FF2B5EF4-FFF2-40B4-BE49-F238E27FC236}">
                    <a16:creationId xmlns:a16="http://schemas.microsoft.com/office/drawing/2014/main" id="{C07B1056-5D1F-4A91-AF50-99BF7235FF9C}"/>
                  </a:ext>
                </a:extLst>
              </p:cNvPr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727;p47">
                <a:extLst>
                  <a:ext uri="{FF2B5EF4-FFF2-40B4-BE49-F238E27FC236}">
                    <a16:creationId xmlns:a16="http://schemas.microsoft.com/office/drawing/2014/main" id="{C1BC8076-1FBC-40D3-AB70-DAEEC342DA53}"/>
                  </a:ext>
                </a:extLst>
              </p:cNvPr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728;p47">
                <a:extLst>
                  <a:ext uri="{FF2B5EF4-FFF2-40B4-BE49-F238E27FC236}">
                    <a16:creationId xmlns:a16="http://schemas.microsoft.com/office/drawing/2014/main" id="{BCB4DB95-2586-424E-9966-5F0319A26A57}"/>
                  </a:ext>
                </a:extLst>
              </p:cNvPr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729;p47">
                <a:extLst>
                  <a:ext uri="{FF2B5EF4-FFF2-40B4-BE49-F238E27FC236}">
                    <a16:creationId xmlns:a16="http://schemas.microsoft.com/office/drawing/2014/main" id="{B9B08BFC-C4AC-4451-90F1-B6D6C3E1FAC7}"/>
                  </a:ext>
                </a:extLst>
              </p:cNvPr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730;p47">
                <a:extLst>
                  <a:ext uri="{FF2B5EF4-FFF2-40B4-BE49-F238E27FC236}">
                    <a16:creationId xmlns:a16="http://schemas.microsoft.com/office/drawing/2014/main" id="{7247B38A-2F2E-48B6-BE6F-E6130AAD2E7F}"/>
                  </a:ext>
                </a:extLst>
              </p:cNvPr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731;p47">
                <a:extLst>
                  <a:ext uri="{FF2B5EF4-FFF2-40B4-BE49-F238E27FC236}">
                    <a16:creationId xmlns:a16="http://schemas.microsoft.com/office/drawing/2014/main" id="{1FBFA878-DD55-4228-A661-6777903807DE}"/>
                  </a:ext>
                </a:extLst>
              </p:cNvPr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732;p47">
                <a:extLst>
                  <a:ext uri="{FF2B5EF4-FFF2-40B4-BE49-F238E27FC236}">
                    <a16:creationId xmlns:a16="http://schemas.microsoft.com/office/drawing/2014/main" id="{DFAA77B5-1917-4D77-8B62-5102EF463461}"/>
                  </a:ext>
                </a:extLst>
              </p:cNvPr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2" name="Google Shape;3733;p47">
              <a:extLst>
                <a:ext uri="{FF2B5EF4-FFF2-40B4-BE49-F238E27FC236}">
                  <a16:creationId xmlns:a16="http://schemas.microsoft.com/office/drawing/2014/main" id="{98EFBC69-D2EA-4A46-8CD7-8BAF0D2E18D5}"/>
                </a:ext>
              </a:extLst>
            </p:cNvPr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734;p47">
              <a:extLst>
                <a:ext uri="{FF2B5EF4-FFF2-40B4-BE49-F238E27FC236}">
                  <a16:creationId xmlns:a16="http://schemas.microsoft.com/office/drawing/2014/main" id="{7D0839E4-0D1A-4AED-A52F-5CA2C9CBE142}"/>
                </a:ext>
              </a:extLst>
            </p:cNvPr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735;p47">
              <a:extLst>
                <a:ext uri="{FF2B5EF4-FFF2-40B4-BE49-F238E27FC236}">
                  <a16:creationId xmlns:a16="http://schemas.microsoft.com/office/drawing/2014/main" id="{FCEBDCCB-BC45-4313-A23A-FA23B03218D9}"/>
                </a:ext>
              </a:extLst>
            </p:cNvPr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736;p47">
              <a:extLst>
                <a:ext uri="{FF2B5EF4-FFF2-40B4-BE49-F238E27FC236}">
                  <a16:creationId xmlns:a16="http://schemas.microsoft.com/office/drawing/2014/main" id="{47944E80-E8C8-46C5-80AB-E8522EFE888E}"/>
                </a:ext>
              </a:extLst>
            </p:cNvPr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737;p47">
              <a:extLst>
                <a:ext uri="{FF2B5EF4-FFF2-40B4-BE49-F238E27FC236}">
                  <a16:creationId xmlns:a16="http://schemas.microsoft.com/office/drawing/2014/main" id="{DD8CC07E-95ED-4C5A-A318-5C2F9D3F28C4}"/>
                </a:ext>
              </a:extLst>
            </p:cNvPr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738;p47">
              <a:extLst>
                <a:ext uri="{FF2B5EF4-FFF2-40B4-BE49-F238E27FC236}">
                  <a16:creationId xmlns:a16="http://schemas.microsoft.com/office/drawing/2014/main" id="{762BC2A7-CE77-4928-8194-E23FCC5CA218}"/>
                </a:ext>
              </a:extLst>
            </p:cNvPr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739;p47">
              <a:extLst>
                <a:ext uri="{FF2B5EF4-FFF2-40B4-BE49-F238E27FC236}">
                  <a16:creationId xmlns:a16="http://schemas.microsoft.com/office/drawing/2014/main" id="{25E42011-5995-42EF-9676-A920B651AA84}"/>
                </a:ext>
              </a:extLst>
            </p:cNvPr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740;p47">
              <a:extLst>
                <a:ext uri="{FF2B5EF4-FFF2-40B4-BE49-F238E27FC236}">
                  <a16:creationId xmlns:a16="http://schemas.microsoft.com/office/drawing/2014/main" id="{91DC1B55-93EC-4265-9451-BDE99012C42E}"/>
                </a:ext>
              </a:extLst>
            </p:cNvPr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741;p47">
              <a:extLst>
                <a:ext uri="{FF2B5EF4-FFF2-40B4-BE49-F238E27FC236}">
                  <a16:creationId xmlns:a16="http://schemas.microsoft.com/office/drawing/2014/main" id="{6417BC00-ADEF-4027-A35F-72257DA5767F}"/>
                </a:ext>
              </a:extLst>
            </p:cNvPr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742;p47">
              <a:extLst>
                <a:ext uri="{FF2B5EF4-FFF2-40B4-BE49-F238E27FC236}">
                  <a16:creationId xmlns:a16="http://schemas.microsoft.com/office/drawing/2014/main" id="{5E103B50-2244-4610-8910-08335F3CFBD8}"/>
                </a:ext>
              </a:extLst>
            </p:cNvPr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743;p47">
              <a:extLst>
                <a:ext uri="{FF2B5EF4-FFF2-40B4-BE49-F238E27FC236}">
                  <a16:creationId xmlns:a16="http://schemas.microsoft.com/office/drawing/2014/main" id="{04E1864E-235C-427D-97A0-666209739094}"/>
                </a:ext>
              </a:extLst>
            </p:cNvPr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744;p47">
              <a:extLst>
                <a:ext uri="{FF2B5EF4-FFF2-40B4-BE49-F238E27FC236}">
                  <a16:creationId xmlns:a16="http://schemas.microsoft.com/office/drawing/2014/main" id="{058BE4BF-9F73-4020-AE9B-17B539698789}"/>
                </a:ext>
              </a:extLst>
            </p:cNvPr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745;p47">
              <a:extLst>
                <a:ext uri="{FF2B5EF4-FFF2-40B4-BE49-F238E27FC236}">
                  <a16:creationId xmlns:a16="http://schemas.microsoft.com/office/drawing/2014/main" id="{9BA6C9A2-639E-41AF-A280-8DA18782F6F2}"/>
                </a:ext>
              </a:extLst>
            </p:cNvPr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746;p47">
              <a:extLst>
                <a:ext uri="{FF2B5EF4-FFF2-40B4-BE49-F238E27FC236}">
                  <a16:creationId xmlns:a16="http://schemas.microsoft.com/office/drawing/2014/main" id="{E02AE32E-28C4-48AF-B016-A0DDD5403264}"/>
                </a:ext>
              </a:extLst>
            </p:cNvPr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747;p47">
              <a:extLst>
                <a:ext uri="{FF2B5EF4-FFF2-40B4-BE49-F238E27FC236}">
                  <a16:creationId xmlns:a16="http://schemas.microsoft.com/office/drawing/2014/main" id="{83E14A2A-895A-4B8F-8295-4F0DF075B65D}"/>
                </a:ext>
              </a:extLst>
            </p:cNvPr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748;p47">
              <a:extLst>
                <a:ext uri="{FF2B5EF4-FFF2-40B4-BE49-F238E27FC236}">
                  <a16:creationId xmlns:a16="http://schemas.microsoft.com/office/drawing/2014/main" id="{E7AA575A-7447-49ED-9123-02327FAF37D8}"/>
                </a:ext>
              </a:extLst>
            </p:cNvPr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749;p47">
              <a:extLst>
                <a:ext uri="{FF2B5EF4-FFF2-40B4-BE49-F238E27FC236}">
                  <a16:creationId xmlns:a16="http://schemas.microsoft.com/office/drawing/2014/main" id="{4B420C23-2C0F-4762-B9CF-B089F8DC07A4}"/>
                </a:ext>
              </a:extLst>
            </p:cNvPr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750;p47">
              <a:extLst>
                <a:ext uri="{FF2B5EF4-FFF2-40B4-BE49-F238E27FC236}">
                  <a16:creationId xmlns:a16="http://schemas.microsoft.com/office/drawing/2014/main" id="{E48D87E3-63BF-4F91-ACAC-598A0334649A}"/>
                </a:ext>
              </a:extLst>
            </p:cNvPr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751;p47">
              <a:extLst>
                <a:ext uri="{FF2B5EF4-FFF2-40B4-BE49-F238E27FC236}">
                  <a16:creationId xmlns:a16="http://schemas.microsoft.com/office/drawing/2014/main" id="{963E2C35-8750-4AD4-ACE1-0F188DA84EBD}"/>
                </a:ext>
              </a:extLst>
            </p:cNvPr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752;p47">
              <a:extLst>
                <a:ext uri="{FF2B5EF4-FFF2-40B4-BE49-F238E27FC236}">
                  <a16:creationId xmlns:a16="http://schemas.microsoft.com/office/drawing/2014/main" id="{02853247-55C8-4C33-B20C-B4C487E91A69}"/>
                </a:ext>
              </a:extLst>
            </p:cNvPr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753;p47">
              <a:extLst>
                <a:ext uri="{FF2B5EF4-FFF2-40B4-BE49-F238E27FC236}">
                  <a16:creationId xmlns:a16="http://schemas.microsoft.com/office/drawing/2014/main" id="{5FA879C4-E7F1-42BE-B43F-7FDAF6A594A3}"/>
                </a:ext>
              </a:extLst>
            </p:cNvPr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754;p47">
              <a:extLst>
                <a:ext uri="{FF2B5EF4-FFF2-40B4-BE49-F238E27FC236}">
                  <a16:creationId xmlns:a16="http://schemas.microsoft.com/office/drawing/2014/main" id="{467051BA-4E7D-4E50-9AED-F25749957C93}"/>
                </a:ext>
              </a:extLst>
            </p:cNvPr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755;p47">
              <a:extLst>
                <a:ext uri="{FF2B5EF4-FFF2-40B4-BE49-F238E27FC236}">
                  <a16:creationId xmlns:a16="http://schemas.microsoft.com/office/drawing/2014/main" id="{867F8A4E-E711-4A51-9D4E-2F9B7994BDB6}"/>
                </a:ext>
              </a:extLst>
            </p:cNvPr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756;p47">
              <a:extLst>
                <a:ext uri="{FF2B5EF4-FFF2-40B4-BE49-F238E27FC236}">
                  <a16:creationId xmlns:a16="http://schemas.microsoft.com/office/drawing/2014/main" id="{F80AC0BC-98AE-46F7-BE7B-14E96C1EBA15}"/>
                </a:ext>
              </a:extLst>
            </p:cNvPr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757;p47">
              <a:extLst>
                <a:ext uri="{FF2B5EF4-FFF2-40B4-BE49-F238E27FC236}">
                  <a16:creationId xmlns:a16="http://schemas.microsoft.com/office/drawing/2014/main" id="{B67E79BB-DD79-44B0-9F7C-D5E6BB5885AB}"/>
                </a:ext>
              </a:extLst>
            </p:cNvPr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758;p47">
              <a:extLst>
                <a:ext uri="{FF2B5EF4-FFF2-40B4-BE49-F238E27FC236}">
                  <a16:creationId xmlns:a16="http://schemas.microsoft.com/office/drawing/2014/main" id="{F973BD0A-AEB5-4A6A-BB0F-5BC5C4CD320D}"/>
                </a:ext>
              </a:extLst>
            </p:cNvPr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759;p47">
              <a:extLst>
                <a:ext uri="{FF2B5EF4-FFF2-40B4-BE49-F238E27FC236}">
                  <a16:creationId xmlns:a16="http://schemas.microsoft.com/office/drawing/2014/main" id="{05C4B1FF-E22E-4E85-B6E5-ECDB43FBDDAB}"/>
                </a:ext>
              </a:extLst>
            </p:cNvPr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760;p47">
              <a:extLst>
                <a:ext uri="{FF2B5EF4-FFF2-40B4-BE49-F238E27FC236}">
                  <a16:creationId xmlns:a16="http://schemas.microsoft.com/office/drawing/2014/main" id="{3E69743F-D553-4BAA-BBDC-8043C7665ED2}"/>
                </a:ext>
              </a:extLst>
            </p:cNvPr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761;p47">
              <a:extLst>
                <a:ext uri="{FF2B5EF4-FFF2-40B4-BE49-F238E27FC236}">
                  <a16:creationId xmlns:a16="http://schemas.microsoft.com/office/drawing/2014/main" id="{34D8A4E9-EBF4-463D-981F-10084FA8CF33}"/>
                </a:ext>
              </a:extLst>
            </p:cNvPr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762;p47">
              <a:extLst>
                <a:ext uri="{FF2B5EF4-FFF2-40B4-BE49-F238E27FC236}">
                  <a16:creationId xmlns:a16="http://schemas.microsoft.com/office/drawing/2014/main" id="{A6F0FD64-1BA3-4C69-8732-6978DC440104}"/>
                </a:ext>
              </a:extLst>
            </p:cNvPr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763;p47">
              <a:extLst>
                <a:ext uri="{FF2B5EF4-FFF2-40B4-BE49-F238E27FC236}">
                  <a16:creationId xmlns:a16="http://schemas.microsoft.com/office/drawing/2014/main" id="{D26BD8E5-14B1-470A-A444-B88D78C9EFE4}"/>
                </a:ext>
              </a:extLst>
            </p:cNvPr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764;p47">
              <a:extLst>
                <a:ext uri="{FF2B5EF4-FFF2-40B4-BE49-F238E27FC236}">
                  <a16:creationId xmlns:a16="http://schemas.microsoft.com/office/drawing/2014/main" id="{A14EE4D1-C0C8-4DCD-938C-71813A91CB14}"/>
                </a:ext>
              </a:extLst>
            </p:cNvPr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765;p47">
              <a:extLst>
                <a:ext uri="{FF2B5EF4-FFF2-40B4-BE49-F238E27FC236}">
                  <a16:creationId xmlns:a16="http://schemas.microsoft.com/office/drawing/2014/main" id="{D2AADC11-A154-4C87-94AD-7E71FD8F3B41}"/>
                </a:ext>
              </a:extLst>
            </p:cNvPr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766;p47">
              <a:extLst>
                <a:ext uri="{FF2B5EF4-FFF2-40B4-BE49-F238E27FC236}">
                  <a16:creationId xmlns:a16="http://schemas.microsoft.com/office/drawing/2014/main" id="{8699E597-E597-40D4-AC96-FBED2E0BEE26}"/>
                </a:ext>
              </a:extLst>
            </p:cNvPr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767;p47">
              <a:extLst>
                <a:ext uri="{FF2B5EF4-FFF2-40B4-BE49-F238E27FC236}">
                  <a16:creationId xmlns:a16="http://schemas.microsoft.com/office/drawing/2014/main" id="{D266E4FD-A7D8-400E-B695-37C58E0A323B}"/>
                </a:ext>
              </a:extLst>
            </p:cNvPr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768;p47">
              <a:extLst>
                <a:ext uri="{FF2B5EF4-FFF2-40B4-BE49-F238E27FC236}">
                  <a16:creationId xmlns:a16="http://schemas.microsoft.com/office/drawing/2014/main" id="{FD7ACD4C-A871-48C0-B7AE-13EADB9B832B}"/>
                </a:ext>
              </a:extLst>
            </p:cNvPr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769;p47">
              <a:extLst>
                <a:ext uri="{FF2B5EF4-FFF2-40B4-BE49-F238E27FC236}">
                  <a16:creationId xmlns:a16="http://schemas.microsoft.com/office/drawing/2014/main" id="{CDC700CC-2954-4183-A4E2-E49C047400FE}"/>
                </a:ext>
              </a:extLst>
            </p:cNvPr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770;p47">
              <a:extLst>
                <a:ext uri="{FF2B5EF4-FFF2-40B4-BE49-F238E27FC236}">
                  <a16:creationId xmlns:a16="http://schemas.microsoft.com/office/drawing/2014/main" id="{31553404-E20B-4BF8-97D3-7C179D185D2F}"/>
                </a:ext>
              </a:extLst>
            </p:cNvPr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771;p47">
              <a:extLst>
                <a:ext uri="{FF2B5EF4-FFF2-40B4-BE49-F238E27FC236}">
                  <a16:creationId xmlns:a16="http://schemas.microsoft.com/office/drawing/2014/main" id="{C6A8703D-55B1-4D7A-901E-1A88D8FBE78F}"/>
                </a:ext>
              </a:extLst>
            </p:cNvPr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772;p47">
              <a:extLst>
                <a:ext uri="{FF2B5EF4-FFF2-40B4-BE49-F238E27FC236}">
                  <a16:creationId xmlns:a16="http://schemas.microsoft.com/office/drawing/2014/main" id="{4DAA3EE6-5092-4500-B8CB-59B024F235A5}"/>
                </a:ext>
              </a:extLst>
            </p:cNvPr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773;p47">
              <a:extLst>
                <a:ext uri="{FF2B5EF4-FFF2-40B4-BE49-F238E27FC236}">
                  <a16:creationId xmlns:a16="http://schemas.microsoft.com/office/drawing/2014/main" id="{0956FE95-D605-4F49-A0C2-592DF3106666}"/>
                </a:ext>
              </a:extLst>
            </p:cNvPr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774;p47">
              <a:extLst>
                <a:ext uri="{FF2B5EF4-FFF2-40B4-BE49-F238E27FC236}">
                  <a16:creationId xmlns:a16="http://schemas.microsoft.com/office/drawing/2014/main" id="{A0DD4F86-0578-4E97-ADE3-C5AA4BD55AA8}"/>
                </a:ext>
              </a:extLst>
            </p:cNvPr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775;p47">
              <a:extLst>
                <a:ext uri="{FF2B5EF4-FFF2-40B4-BE49-F238E27FC236}">
                  <a16:creationId xmlns:a16="http://schemas.microsoft.com/office/drawing/2014/main" id="{3A07B9B7-CA25-49E6-B221-2A3558DB82D7}"/>
                </a:ext>
              </a:extLst>
            </p:cNvPr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776;p47">
              <a:extLst>
                <a:ext uri="{FF2B5EF4-FFF2-40B4-BE49-F238E27FC236}">
                  <a16:creationId xmlns:a16="http://schemas.microsoft.com/office/drawing/2014/main" id="{DC6F511A-9866-4AF5-B40D-AAEA72A97DE5}"/>
                </a:ext>
              </a:extLst>
            </p:cNvPr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777;p47">
              <a:extLst>
                <a:ext uri="{FF2B5EF4-FFF2-40B4-BE49-F238E27FC236}">
                  <a16:creationId xmlns:a16="http://schemas.microsoft.com/office/drawing/2014/main" id="{D9E86248-E75C-4054-A2DC-D28170900FF7}"/>
                </a:ext>
              </a:extLst>
            </p:cNvPr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778;p47">
              <a:extLst>
                <a:ext uri="{FF2B5EF4-FFF2-40B4-BE49-F238E27FC236}">
                  <a16:creationId xmlns:a16="http://schemas.microsoft.com/office/drawing/2014/main" id="{F3BD9F85-E594-4D21-9823-0B326101F85C}"/>
                </a:ext>
              </a:extLst>
            </p:cNvPr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779;p47">
              <a:extLst>
                <a:ext uri="{FF2B5EF4-FFF2-40B4-BE49-F238E27FC236}">
                  <a16:creationId xmlns:a16="http://schemas.microsoft.com/office/drawing/2014/main" id="{C52C6CEA-3545-4C78-82C8-D8CF85648009}"/>
                </a:ext>
              </a:extLst>
            </p:cNvPr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780;p47">
              <a:extLst>
                <a:ext uri="{FF2B5EF4-FFF2-40B4-BE49-F238E27FC236}">
                  <a16:creationId xmlns:a16="http://schemas.microsoft.com/office/drawing/2014/main" id="{B3FD33E6-7E09-4553-933E-69D925911F77}"/>
                </a:ext>
              </a:extLst>
            </p:cNvPr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781;p47">
              <a:extLst>
                <a:ext uri="{FF2B5EF4-FFF2-40B4-BE49-F238E27FC236}">
                  <a16:creationId xmlns:a16="http://schemas.microsoft.com/office/drawing/2014/main" id="{5453769A-8EE7-471F-B291-E3CAAB8DDDAC}"/>
                </a:ext>
              </a:extLst>
            </p:cNvPr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782;p47">
              <a:extLst>
                <a:ext uri="{FF2B5EF4-FFF2-40B4-BE49-F238E27FC236}">
                  <a16:creationId xmlns:a16="http://schemas.microsoft.com/office/drawing/2014/main" id="{10D15D07-BBD0-4655-BAE8-F82934993771}"/>
                </a:ext>
              </a:extLst>
            </p:cNvPr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783;p47">
              <a:extLst>
                <a:ext uri="{FF2B5EF4-FFF2-40B4-BE49-F238E27FC236}">
                  <a16:creationId xmlns:a16="http://schemas.microsoft.com/office/drawing/2014/main" id="{67197092-8E10-4CDB-A565-6DD4434F2103}"/>
                </a:ext>
              </a:extLst>
            </p:cNvPr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3" name="Google Shape;3784;p47">
              <a:extLst>
                <a:ext uri="{FF2B5EF4-FFF2-40B4-BE49-F238E27FC236}">
                  <a16:creationId xmlns:a16="http://schemas.microsoft.com/office/drawing/2014/main" id="{D90F4E9F-57B0-4D66-A935-4E4ED4F74F48}"/>
                </a:ext>
              </a:extLst>
            </p:cNvPr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61" name="Google Shape;3785;p47">
                <a:extLst>
                  <a:ext uri="{FF2B5EF4-FFF2-40B4-BE49-F238E27FC236}">
                    <a16:creationId xmlns:a16="http://schemas.microsoft.com/office/drawing/2014/main" id="{12283D6B-5F66-49FA-912A-56CEBDCD19AC}"/>
                  </a:ext>
                </a:extLst>
              </p:cNvPr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786;p47">
                <a:extLst>
                  <a:ext uri="{FF2B5EF4-FFF2-40B4-BE49-F238E27FC236}">
                    <a16:creationId xmlns:a16="http://schemas.microsoft.com/office/drawing/2014/main" id="{E10B231E-D5FD-46B4-832C-C061CC717650}"/>
                  </a:ext>
                </a:extLst>
              </p:cNvPr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787;p47">
                <a:extLst>
                  <a:ext uri="{FF2B5EF4-FFF2-40B4-BE49-F238E27FC236}">
                    <a16:creationId xmlns:a16="http://schemas.microsoft.com/office/drawing/2014/main" id="{0E48956A-7F05-4C35-9368-124B99CE7D1D}"/>
                  </a:ext>
                </a:extLst>
              </p:cNvPr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788;p47">
                <a:extLst>
                  <a:ext uri="{FF2B5EF4-FFF2-40B4-BE49-F238E27FC236}">
                    <a16:creationId xmlns:a16="http://schemas.microsoft.com/office/drawing/2014/main" id="{45B11029-AD72-4983-ACED-CCF05D013A5F}"/>
                  </a:ext>
                </a:extLst>
              </p:cNvPr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789;p47">
                <a:extLst>
                  <a:ext uri="{FF2B5EF4-FFF2-40B4-BE49-F238E27FC236}">
                    <a16:creationId xmlns:a16="http://schemas.microsoft.com/office/drawing/2014/main" id="{04165BC2-12D8-4C91-BFFD-84AE24E5E39A}"/>
                  </a:ext>
                </a:extLst>
              </p:cNvPr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790;p47">
                <a:extLst>
                  <a:ext uri="{FF2B5EF4-FFF2-40B4-BE49-F238E27FC236}">
                    <a16:creationId xmlns:a16="http://schemas.microsoft.com/office/drawing/2014/main" id="{8D07F4BB-57D3-4F87-849B-E295026129EE}"/>
                  </a:ext>
                </a:extLst>
              </p:cNvPr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791;p47">
                <a:extLst>
                  <a:ext uri="{FF2B5EF4-FFF2-40B4-BE49-F238E27FC236}">
                    <a16:creationId xmlns:a16="http://schemas.microsoft.com/office/drawing/2014/main" id="{7C2F158B-1F6C-4F82-8467-055011D02F23}"/>
                  </a:ext>
                </a:extLst>
              </p:cNvPr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792;p47">
                <a:extLst>
                  <a:ext uri="{FF2B5EF4-FFF2-40B4-BE49-F238E27FC236}">
                    <a16:creationId xmlns:a16="http://schemas.microsoft.com/office/drawing/2014/main" id="{C3C9E3E9-688A-449D-9D7C-E7ED05CB4A38}"/>
                  </a:ext>
                </a:extLst>
              </p:cNvPr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793;p47">
                <a:extLst>
                  <a:ext uri="{FF2B5EF4-FFF2-40B4-BE49-F238E27FC236}">
                    <a16:creationId xmlns:a16="http://schemas.microsoft.com/office/drawing/2014/main" id="{DE63CC5D-FF16-49AA-A9BF-086D4C2A32C3}"/>
                  </a:ext>
                </a:extLst>
              </p:cNvPr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94;p47">
                <a:extLst>
                  <a:ext uri="{FF2B5EF4-FFF2-40B4-BE49-F238E27FC236}">
                    <a16:creationId xmlns:a16="http://schemas.microsoft.com/office/drawing/2014/main" id="{155C9E84-132C-4F3E-AAA5-BB5FD127CFF6}"/>
                  </a:ext>
                </a:extLst>
              </p:cNvPr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95;p47">
                <a:extLst>
                  <a:ext uri="{FF2B5EF4-FFF2-40B4-BE49-F238E27FC236}">
                    <a16:creationId xmlns:a16="http://schemas.microsoft.com/office/drawing/2014/main" id="{43391010-9ED9-43FD-97D8-462F595B1EBD}"/>
                  </a:ext>
                </a:extLst>
              </p:cNvPr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96;p47">
                <a:extLst>
                  <a:ext uri="{FF2B5EF4-FFF2-40B4-BE49-F238E27FC236}">
                    <a16:creationId xmlns:a16="http://schemas.microsoft.com/office/drawing/2014/main" id="{D63C93F0-40C1-4D7D-A7CA-15116BC1A468}"/>
                  </a:ext>
                </a:extLst>
              </p:cNvPr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97;p47">
                <a:extLst>
                  <a:ext uri="{FF2B5EF4-FFF2-40B4-BE49-F238E27FC236}">
                    <a16:creationId xmlns:a16="http://schemas.microsoft.com/office/drawing/2014/main" id="{31177185-C9D9-48E5-91B4-8D39CF234C76}"/>
                  </a:ext>
                </a:extLst>
              </p:cNvPr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98;p47">
                <a:extLst>
                  <a:ext uri="{FF2B5EF4-FFF2-40B4-BE49-F238E27FC236}">
                    <a16:creationId xmlns:a16="http://schemas.microsoft.com/office/drawing/2014/main" id="{30AC82BF-99B6-4DDF-A238-F96DEE9BFA77}"/>
                  </a:ext>
                </a:extLst>
              </p:cNvPr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99;p47">
                <a:extLst>
                  <a:ext uri="{FF2B5EF4-FFF2-40B4-BE49-F238E27FC236}">
                    <a16:creationId xmlns:a16="http://schemas.microsoft.com/office/drawing/2014/main" id="{88F911EA-A551-4DDA-9AE1-3F565C424734}"/>
                  </a:ext>
                </a:extLst>
              </p:cNvPr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800;p47">
                <a:extLst>
                  <a:ext uri="{FF2B5EF4-FFF2-40B4-BE49-F238E27FC236}">
                    <a16:creationId xmlns:a16="http://schemas.microsoft.com/office/drawing/2014/main" id="{8BBA090D-FDE7-4989-AFD6-47A3B9049BB2}"/>
                  </a:ext>
                </a:extLst>
              </p:cNvPr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801;p47">
                <a:extLst>
                  <a:ext uri="{FF2B5EF4-FFF2-40B4-BE49-F238E27FC236}">
                    <a16:creationId xmlns:a16="http://schemas.microsoft.com/office/drawing/2014/main" id="{B79BDCD9-5BB1-4150-8CAC-66EB46FC0D85}"/>
                  </a:ext>
                </a:extLst>
              </p:cNvPr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802;p47">
                <a:extLst>
                  <a:ext uri="{FF2B5EF4-FFF2-40B4-BE49-F238E27FC236}">
                    <a16:creationId xmlns:a16="http://schemas.microsoft.com/office/drawing/2014/main" id="{857AE54B-39D0-44CA-BEF5-9250F0EA20CC}"/>
                  </a:ext>
                </a:extLst>
              </p:cNvPr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803;p47">
                <a:extLst>
                  <a:ext uri="{FF2B5EF4-FFF2-40B4-BE49-F238E27FC236}">
                    <a16:creationId xmlns:a16="http://schemas.microsoft.com/office/drawing/2014/main" id="{E87BFE45-3195-413F-B61E-0086D34C97A0}"/>
                  </a:ext>
                </a:extLst>
              </p:cNvPr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4;p47">
                <a:extLst>
                  <a:ext uri="{FF2B5EF4-FFF2-40B4-BE49-F238E27FC236}">
                    <a16:creationId xmlns:a16="http://schemas.microsoft.com/office/drawing/2014/main" id="{3A62191F-802C-4886-B993-D58308985A66}"/>
                  </a:ext>
                </a:extLst>
              </p:cNvPr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4" name="Google Shape;3805;p47">
              <a:extLst>
                <a:ext uri="{FF2B5EF4-FFF2-40B4-BE49-F238E27FC236}">
                  <a16:creationId xmlns:a16="http://schemas.microsoft.com/office/drawing/2014/main" id="{3ABF761D-E821-41DF-B1A1-9359939C8480}"/>
                </a:ext>
              </a:extLst>
            </p:cNvPr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806;p47">
              <a:extLst>
                <a:ext uri="{FF2B5EF4-FFF2-40B4-BE49-F238E27FC236}">
                  <a16:creationId xmlns:a16="http://schemas.microsoft.com/office/drawing/2014/main" id="{73A59990-6765-4FC1-B70C-CE688662FA66}"/>
                </a:ext>
              </a:extLst>
            </p:cNvPr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807;p47">
              <a:extLst>
                <a:ext uri="{FF2B5EF4-FFF2-40B4-BE49-F238E27FC236}">
                  <a16:creationId xmlns:a16="http://schemas.microsoft.com/office/drawing/2014/main" id="{9372B5E9-9B86-4864-9D91-98F44EA4BC92}"/>
                </a:ext>
              </a:extLst>
            </p:cNvPr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808;p47">
              <a:extLst>
                <a:ext uri="{FF2B5EF4-FFF2-40B4-BE49-F238E27FC236}">
                  <a16:creationId xmlns:a16="http://schemas.microsoft.com/office/drawing/2014/main" id="{66CB5342-E0C3-4520-A271-9BC3963CC06F}"/>
                </a:ext>
              </a:extLst>
            </p:cNvPr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809;p47">
              <a:extLst>
                <a:ext uri="{FF2B5EF4-FFF2-40B4-BE49-F238E27FC236}">
                  <a16:creationId xmlns:a16="http://schemas.microsoft.com/office/drawing/2014/main" id="{50652E5A-5FB0-4884-A389-8492DC389A12}"/>
                </a:ext>
              </a:extLst>
            </p:cNvPr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810;p47">
              <a:extLst>
                <a:ext uri="{FF2B5EF4-FFF2-40B4-BE49-F238E27FC236}">
                  <a16:creationId xmlns:a16="http://schemas.microsoft.com/office/drawing/2014/main" id="{B932013B-F54A-4B6C-BD6A-D13CEC3C9D92}"/>
                </a:ext>
              </a:extLst>
            </p:cNvPr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811;p47">
              <a:extLst>
                <a:ext uri="{FF2B5EF4-FFF2-40B4-BE49-F238E27FC236}">
                  <a16:creationId xmlns:a16="http://schemas.microsoft.com/office/drawing/2014/main" id="{EACD1D5C-7272-4123-88B6-34F13C9634D5}"/>
                </a:ext>
              </a:extLst>
            </p:cNvPr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722387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62115" y="718671"/>
            <a:ext cx="7539319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Nos produits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2" name="Google Shape;998;p20">
            <a:extLst>
              <a:ext uri="{FF2B5EF4-FFF2-40B4-BE49-F238E27FC236}">
                <a16:creationId xmlns:a16="http://schemas.microsoft.com/office/drawing/2014/main" id="{4770424F-2240-42AD-9783-946671CF2FA0}"/>
              </a:ext>
            </a:extLst>
          </p:cNvPr>
          <p:cNvSpPr txBox="1">
            <a:spLocks/>
          </p:cNvSpPr>
          <p:nvPr/>
        </p:nvSpPr>
        <p:spPr>
          <a:xfrm>
            <a:off x="5585130" y="195775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indent="-285750"/>
            <a:r>
              <a:rPr lang="fr-FR" sz="1200" dirty="0"/>
              <a:t>Prix min : 0€62</a:t>
            </a:r>
          </a:p>
          <a:p>
            <a:pPr marL="285750" indent="-285750"/>
            <a:r>
              <a:rPr lang="fr-FR" sz="1200" dirty="0"/>
              <a:t>Prix max : 300€</a:t>
            </a:r>
          </a:p>
          <a:p>
            <a:pPr marL="285750" indent="-285750"/>
            <a:r>
              <a:rPr lang="fr-FR" sz="1200" dirty="0"/>
              <a:t>Moyenne des prix : 17€45</a:t>
            </a:r>
          </a:p>
          <a:p>
            <a:pPr marL="285750" indent="-285750"/>
            <a:r>
              <a:rPr lang="fr-FR" sz="1200" dirty="0"/>
              <a:t>75% des produits ont un prix inférieur à 19€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9B78B96-369E-4ED2-AB40-84A59AE23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8" y="1437483"/>
            <a:ext cx="4289229" cy="260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6884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47366" y="708838"/>
            <a:ext cx="7539319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Nos gammes de produits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BD36AB-7254-42EA-9F1F-95C380B39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55" y="1524001"/>
            <a:ext cx="4274047" cy="263041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7565A13-01F3-4A94-B452-9E6EB2A14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369" y="1524000"/>
            <a:ext cx="3003574" cy="263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9916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4209;p48">
            <a:extLst>
              <a:ext uri="{FF2B5EF4-FFF2-40B4-BE49-F238E27FC236}">
                <a16:creationId xmlns:a16="http://schemas.microsoft.com/office/drawing/2014/main" id="{EC8BB671-B6CC-414A-BD15-CFA608CC51FE}"/>
              </a:ext>
            </a:extLst>
          </p:cNvPr>
          <p:cNvGrpSpPr/>
          <p:nvPr/>
        </p:nvGrpSpPr>
        <p:grpSpPr>
          <a:xfrm>
            <a:off x="1614970" y="2050640"/>
            <a:ext cx="5803470" cy="2210171"/>
            <a:chOff x="2183550" y="3231825"/>
            <a:chExt cx="4483981" cy="1641095"/>
          </a:xfrm>
        </p:grpSpPr>
        <p:sp>
          <p:nvSpPr>
            <p:cNvPr id="11" name="Google Shape;4210;p48">
              <a:extLst>
                <a:ext uri="{FF2B5EF4-FFF2-40B4-BE49-F238E27FC236}">
                  <a16:creationId xmlns:a16="http://schemas.microsoft.com/office/drawing/2014/main" id="{7A24896E-1BDC-43EE-AC6B-4B44AF7E1022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211;p48">
              <a:extLst>
                <a:ext uri="{FF2B5EF4-FFF2-40B4-BE49-F238E27FC236}">
                  <a16:creationId xmlns:a16="http://schemas.microsoft.com/office/drawing/2014/main" id="{E3CFB142-73F5-496B-BCCF-746CB9D98641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212;p48">
              <a:extLst>
                <a:ext uri="{FF2B5EF4-FFF2-40B4-BE49-F238E27FC236}">
                  <a16:creationId xmlns:a16="http://schemas.microsoft.com/office/drawing/2014/main" id="{93947C57-8C9E-4E9D-9859-630C54240BD8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213;p48">
              <a:extLst>
                <a:ext uri="{FF2B5EF4-FFF2-40B4-BE49-F238E27FC236}">
                  <a16:creationId xmlns:a16="http://schemas.microsoft.com/office/drawing/2014/main" id="{AE481397-F61B-4E0F-8DBD-8362E52A1332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214;p48">
              <a:extLst>
                <a:ext uri="{FF2B5EF4-FFF2-40B4-BE49-F238E27FC236}">
                  <a16:creationId xmlns:a16="http://schemas.microsoft.com/office/drawing/2014/main" id="{5ADE926B-580F-4B79-8562-A3077D01D8C7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215;p48">
              <a:extLst>
                <a:ext uri="{FF2B5EF4-FFF2-40B4-BE49-F238E27FC236}">
                  <a16:creationId xmlns:a16="http://schemas.microsoft.com/office/drawing/2014/main" id="{AE539222-4D6B-4C47-AAE3-87587193F6DA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220;p48">
              <a:extLst>
                <a:ext uri="{FF2B5EF4-FFF2-40B4-BE49-F238E27FC236}">
                  <a16:creationId xmlns:a16="http://schemas.microsoft.com/office/drawing/2014/main" id="{860E75E5-6132-4D9D-87F9-5FE3F3EBEB59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221;p48">
              <a:extLst>
                <a:ext uri="{FF2B5EF4-FFF2-40B4-BE49-F238E27FC236}">
                  <a16:creationId xmlns:a16="http://schemas.microsoft.com/office/drawing/2014/main" id="{7D49202E-2E6B-4915-B6F1-DF571D1F1CC7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222;p48">
              <a:extLst>
                <a:ext uri="{FF2B5EF4-FFF2-40B4-BE49-F238E27FC236}">
                  <a16:creationId xmlns:a16="http://schemas.microsoft.com/office/drawing/2014/main" id="{46CB221C-A74D-48B4-9C2E-E1CFCD445032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223;p48">
              <a:extLst>
                <a:ext uri="{FF2B5EF4-FFF2-40B4-BE49-F238E27FC236}">
                  <a16:creationId xmlns:a16="http://schemas.microsoft.com/office/drawing/2014/main" id="{07DEC47C-E32E-4373-B2F4-5A09215B9DA7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224;p48">
              <a:extLst>
                <a:ext uri="{FF2B5EF4-FFF2-40B4-BE49-F238E27FC236}">
                  <a16:creationId xmlns:a16="http://schemas.microsoft.com/office/drawing/2014/main" id="{C02BBE4B-845C-4B6E-9FE4-C9ED450AD012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225;p48">
              <a:extLst>
                <a:ext uri="{FF2B5EF4-FFF2-40B4-BE49-F238E27FC236}">
                  <a16:creationId xmlns:a16="http://schemas.microsoft.com/office/drawing/2014/main" id="{49BB849C-33C8-485D-8C2C-F90AF4D5EE0A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226;p48">
              <a:extLst>
                <a:ext uri="{FF2B5EF4-FFF2-40B4-BE49-F238E27FC236}">
                  <a16:creationId xmlns:a16="http://schemas.microsoft.com/office/drawing/2014/main" id="{21418AE5-8B4A-4C34-889B-F668373F7DA8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227;p48">
              <a:extLst>
                <a:ext uri="{FF2B5EF4-FFF2-40B4-BE49-F238E27FC236}">
                  <a16:creationId xmlns:a16="http://schemas.microsoft.com/office/drawing/2014/main" id="{9844B4FD-A2AF-424A-84A3-9DA6716ED14A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228;p48">
              <a:extLst>
                <a:ext uri="{FF2B5EF4-FFF2-40B4-BE49-F238E27FC236}">
                  <a16:creationId xmlns:a16="http://schemas.microsoft.com/office/drawing/2014/main" id="{8B8EF0B3-54AC-437B-B6F1-565312450778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229;p48">
              <a:extLst>
                <a:ext uri="{FF2B5EF4-FFF2-40B4-BE49-F238E27FC236}">
                  <a16:creationId xmlns:a16="http://schemas.microsoft.com/office/drawing/2014/main" id="{4928FFA8-391A-4372-8CF5-132FF69C402C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230;p48">
              <a:extLst>
                <a:ext uri="{FF2B5EF4-FFF2-40B4-BE49-F238E27FC236}">
                  <a16:creationId xmlns:a16="http://schemas.microsoft.com/office/drawing/2014/main" id="{ED9A9307-4B62-4395-A24F-2FE6D7FAB7E1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231;p48">
              <a:extLst>
                <a:ext uri="{FF2B5EF4-FFF2-40B4-BE49-F238E27FC236}">
                  <a16:creationId xmlns:a16="http://schemas.microsoft.com/office/drawing/2014/main" id="{10676B53-59DA-4ED6-B2D7-4D88097B30A2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" name="Google Shape;4232;p48">
              <a:extLst>
                <a:ext uri="{FF2B5EF4-FFF2-40B4-BE49-F238E27FC236}">
                  <a16:creationId xmlns:a16="http://schemas.microsoft.com/office/drawing/2014/main" id="{3929295A-57AF-4DE5-9AEA-81135404F2E6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70" name="Google Shape;4233;p48">
                <a:extLst>
                  <a:ext uri="{FF2B5EF4-FFF2-40B4-BE49-F238E27FC236}">
                    <a16:creationId xmlns:a16="http://schemas.microsoft.com/office/drawing/2014/main" id="{2323E2E9-0AC7-4969-B957-65D8D62327AC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81" name="Google Shape;4234;p48">
                  <a:extLst>
                    <a:ext uri="{FF2B5EF4-FFF2-40B4-BE49-F238E27FC236}">
                      <a16:creationId xmlns:a16="http://schemas.microsoft.com/office/drawing/2014/main" id="{FCCE10A9-5BD5-449E-9317-5FA337CEFC8E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4235;p48">
                  <a:extLst>
                    <a:ext uri="{FF2B5EF4-FFF2-40B4-BE49-F238E27FC236}">
                      <a16:creationId xmlns:a16="http://schemas.microsoft.com/office/drawing/2014/main" id="{C7A82FDC-3218-4166-A4A8-C9750324D4DA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4236;p48">
                  <a:extLst>
                    <a:ext uri="{FF2B5EF4-FFF2-40B4-BE49-F238E27FC236}">
                      <a16:creationId xmlns:a16="http://schemas.microsoft.com/office/drawing/2014/main" id="{71191BE5-50D2-44FB-898A-DAFF415FBF6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4" name="Google Shape;4237;p48">
                  <a:extLst>
                    <a:ext uri="{FF2B5EF4-FFF2-40B4-BE49-F238E27FC236}">
                      <a16:creationId xmlns:a16="http://schemas.microsoft.com/office/drawing/2014/main" id="{CA67CF9B-9B82-42C7-9BF3-4ADE91409AC3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149" name="Google Shape;4238;p48">
                    <a:extLst>
                      <a:ext uri="{FF2B5EF4-FFF2-40B4-BE49-F238E27FC236}">
                        <a16:creationId xmlns:a16="http://schemas.microsoft.com/office/drawing/2014/main" id="{829717BA-DA20-4490-8851-8367A549BD0E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4239;p48">
                    <a:extLst>
                      <a:ext uri="{FF2B5EF4-FFF2-40B4-BE49-F238E27FC236}">
                        <a16:creationId xmlns:a16="http://schemas.microsoft.com/office/drawing/2014/main" id="{5807B54C-6F8E-4D4C-9D01-F55BFFB38F09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5" name="Google Shape;4240;p48">
                  <a:extLst>
                    <a:ext uri="{FF2B5EF4-FFF2-40B4-BE49-F238E27FC236}">
                      <a16:creationId xmlns:a16="http://schemas.microsoft.com/office/drawing/2014/main" id="{DFE3FC83-5765-43A5-A5E0-5B24B6B921DB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4241;p48">
                  <a:extLst>
                    <a:ext uri="{FF2B5EF4-FFF2-40B4-BE49-F238E27FC236}">
                      <a16:creationId xmlns:a16="http://schemas.microsoft.com/office/drawing/2014/main" id="{C6105D1F-657D-433D-84AF-CC1661DE7E61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4242;p48">
                  <a:extLst>
                    <a:ext uri="{FF2B5EF4-FFF2-40B4-BE49-F238E27FC236}">
                      <a16:creationId xmlns:a16="http://schemas.microsoft.com/office/drawing/2014/main" id="{FEDE2D8C-FF6C-4F22-AD28-4B95468DDADE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4243;p48">
                  <a:extLst>
                    <a:ext uri="{FF2B5EF4-FFF2-40B4-BE49-F238E27FC236}">
                      <a16:creationId xmlns:a16="http://schemas.microsoft.com/office/drawing/2014/main" id="{420E1F7D-F932-43DE-A135-8DBF5BF478D7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" name="Google Shape;4244;p48">
                  <a:extLst>
                    <a:ext uri="{FF2B5EF4-FFF2-40B4-BE49-F238E27FC236}">
                      <a16:creationId xmlns:a16="http://schemas.microsoft.com/office/drawing/2014/main" id="{9F832ECE-899E-415C-91A1-C6C0EBBBFB9C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4245;p48">
                  <a:extLst>
                    <a:ext uri="{FF2B5EF4-FFF2-40B4-BE49-F238E27FC236}">
                      <a16:creationId xmlns:a16="http://schemas.microsoft.com/office/drawing/2014/main" id="{9B2416B1-5472-4876-90BE-7638B74E3DF4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4246;p48">
                  <a:extLst>
                    <a:ext uri="{FF2B5EF4-FFF2-40B4-BE49-F238E27FC236}">
                      <a16:creationId xmlns:a16="http://schemas.microsoft.com/office/drawing/2014/main" id="{AF5BE719-9B78-4872-95BB-2543D09C569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Google Shape;4247;p48">
                  <a:extLst>
                    <a:ext uri="{FF2B5EF4-FFF2-40B4-BE49-F238E27FC236}">
                      <a16:creationId xmlns:a16="http://schemas.microsoft.com/office/drawing/2014/main" id="{1CC54412-64B7-4DF7-A0F2-4D865D0D7437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4248;p48">
                  <a:extLst>
                    <a:ext uri="{FF2B5EF4-FFF2-40B4-BE49-F238E27FC236}">
                      <a16:creationId xmlns:a16="http://schemas.microsoft.com/office/drawing/2014/main" id="{996C74FB-9453-4C4B-8891-E8C7028F902A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4249;p48">
                  <a:extLst>
                    <a:ext uri="{FF2B5EF4-FFF2-40B4-BE49-F238E27FC236}">
                      <a16:creationId xmlns:a16="http://schemas.microsoft.com/office/drawing/2014/main" id="{CE26ED6C-F7BF-4CE6-9BB7-9C0BF2191479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4250;p48">
                  <a:extLst>
                    <a:ext uri="{FF2B5EF4-FFF2-40B4-BE49-F238E27FC236}">
                      <a16:creationId xmlns:a16="http://schemas.microsoft.com/office/drawing/2014/main" id="{01619C89-592D-434C-AF8A-2A42D2F120FE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4251;p48">
                  <a:extLst>
                    <a:ext uri="{FF2B5EF4-FFF2-40B4-BE49-F238E27FC236}">
                      <a16:creationId xmlns:a16="http://schemas.microsoft.com/office/drawing/2014/main" id="{6B6A24DE-5970-4715-A5A1-3614453D0138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4252;p48">
                  <a:extLst>
                    <a:ext uri="{FF2B5EF4-FFF2-40B4-BE49-F238E27FC236}">
                      <a16:creationId xmlns:a16="http://schemas.microsoft.com/office/drawing/2014/main" id="{C4783EE2-7BCF-4DB8-A0AF-1005589A5325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4253;p48">
                  <a:extLst>
                    <a:ext uri="{FF2B5EF4-FFF2-40B4-BE49-F238E27FC236}">
                      <a16:creationId xmlns:a16="http://schemas.microsoft.com/office/drawing/2014/main" id="{4401B162-255B-4CC6-A9CE-A479A58B5687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4254;p48">
                  <a:extLst>
                    <a:ext uri="{FF2B5EF4-FFF2-40B4-BE49-F238E27FC236}">
                      <a16:creationId xmlns:a16="http://schemas.microsoft.com/office/drawing/2014/main" id="{456A4FB4-203B-49BE-9783-06F51049CA3A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" name="Google Shape;4255;p48">
                  <a:extLst>
                    <a:ext uri="{FF2B5EF4-FFF2-40B4-BE49-F238E27FC236}">
                      <a16:creationId xmlns:a16="http://schemas.microsoft.com/office/drawing/2014/main" id="{2732E9E0-0170-4665-98BD-26F8313C9862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" name="Google Shape;4256;p48">
                  <a:extLst>
                    <a:ext uri="{FF2B5EF4-FFF2-40B4-BE49-F238E27FC236}">
                      <a16:creationId xmlns:a16="http://schemas.microsoft.com/office/drawing/2014/main" id="{B04C3C01-73FA-49A9-BB81-B9615FEEFFA3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" name="Google Shape;4257;p48">
                  <a:extLst>
                    <a:ext uri="{FF2B5EF4-FFF2-40B4-BE49-F238E27FC236}">
                      <a16:creationId xmlns:a16="http://schemas.microsoft.com/office/drawing/2014/main" id="{A158F0EF-0342-4A8A-8D8B-FDB5F3FADDAB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4258;p48">
                  <a:extLst>
                    <a:ext uri="{FF2B5EF4-FFF2-40B4-BE49-F238E27FC236}">
                      <a16:creationId xmlns:a16="http://schemas.microsoft.com/office/drawing/2014/main" id="{1810875E-4EE0-4635-8B69-B09BB587D4C0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4259;p48">
                  <a:extLst>
                    <a:ext uri="{FF2B5EF4-FFF2-40B4-BE49-F238E27FC236}">
                      <a16:creationId xmlns:a16="http://schemas.microsoft.com/office/drawing/2014/main" id="{56B91279-5318-4E51-81E1-12456738635C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4260;p48">
                  <a:extLst>
                    <a:ext uri="{FF2B5EF4-FFF2-40B4-BE49-F238E27FC236}">
                      <a16:creationId xmlns:a16="http://schemas.microsoft.com/office/drawing/2014/main" id="{3E3E4A9A-AB38-4842-AD2E-BC066EF9E51C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4261;p48">
                  <a:extLst>
                    <a:ext uri="{FF2B5EF4-FFF2-40B4-BE49-F238E27FC236}">
                      <a16:creationId xmlns:a16="http://schemas.microsoft.com/office/drawing/2014/main" id="{6798B1FC-423D-4074-A0B9-77851CABD382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4262;p48">
                  <a:extLst>
                    <a:ext uri="{FF2B5EF4-FFF2-40B4-BE49-F238E27FC236}">
                      <a16:creationId xmlns:a16="http://schemas.microsoft.com/office/drawing/2014/main" id="{B4E3DC2F-B870-48BD-8570-941B835D2595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4263;p48">
                  <a:extLst>
                    <a:ext uri="{FF2B5EF4-FFF2-40B4-BE49-F238E27FC236}">
                      <a16:creationId xmlns:a16="http://schemas.microsoft.com/office/drawing/2014/main" id="{7B8FCC1A-53BE-43BB-B37E-5232815FCC05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4264;p48">
                  <a:extLst>
                    <a:ext uri="{FF2B5EF4-FFF2-40B4-BE49-F238E27FC236}">
                      <a16:creationId xmlns:a16="http://schemas.microsoft.com/office/drawing/2014/main" id="{D3E500C1-7806-4AA1-A17D-096AF2365875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4265;p48">
                  <a:extLst>
                    <a:ext uri="{FF2B5EF4-FFF2-40B4-BE49-F238E27FC236}">
                      <a16:creationId xmlns:a16="http://schemas.microsoft.com/office/drawing/2014/main" id="{01B6D451-E636-44D3-8DE6-585F451788DC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4266;p48">
                  <a:extLst>
                    <a:ext uri="{FF2B5EF4-FFF2-40B4-BE49-F238E27FC236}">
                      <a16:creationId xmlns:a16="http://schemas.microsoft.com/office/drawing/2014/main" id="{6F2A06E6-9DCF-45AB-921C-C55BFBD92070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4267;p48">
                  <a:extLst>
                    <a:ext uri="{FF2B5EF4-FFF2-40B4-BE49-F238E27FC236}">
                      <a16:creationId xmlns:a16="http://schemas.microsoft.com/office/drawing/2014/main" id="{0252BC3B-C3FA-43EE-B23E-7423416BB2B4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4268;p48">
                  <a:extLst>
                    <a:ext uri="{FF2B5EF4-FFF2-40B4-BE49-F238E27FC236}">
                      <a16:creationId xmlns:a16="http://schemas.microsoft.com/office/drawing/2014/main" id="{A43AD09C-5783-4C37-A389-6C1C63CCE335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4269;p48">
                  <a:extLst>
                    <a:ext uri="{FF2B5EF4-FFF2-40B4-BE49-F238E27FC236}">
                      <a16:creationId xmlns:a16="http://schemas.microsoft.com/office/drawing/2014/main" id="{21F88814-235D-44CB-80D3-413F556A0F0F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" name="Google Shape;4270;p48">
                  <a:extLst>
                    <a:ext uri="{FF2B5EF4-FFF2-40B4-BE49-F238E27FC236}">
                      <a16:creationId xmlns:a16="http://schemas.microsoft.com/office/drawing/2014/main" id="{71310B0B-4A79-4F56-BEBD-E5F7D339DC13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4271;p48">
                  <a:extLst>
                    <a:ext uri="{FF2B5EF4-FFF2-40B4-BE49-F238E27FC236}">
                      <a16:creationId xmlns:a16="http://schemas.microsoft.com/office/drawing/2014/main" id="{1A694E0B-BFA8-4D32-A902-61EBB6A0AB7C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4272;p48">
                  <a:extLst>
                    <a:ext uri="{FF2B5EF4-FFF2-40B4-BE49-F238E27FC236}">
                      <a16:creationId xmlns:a16="http://schemas.microsoft.com/office/drawing/2014/main" id="{B4F3D8FB-C0C8-49D5-930B-2C869C2C0DC9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4273;p48">
                  <a:extLst>
                    <a:ext uri="{FF2B5EF4-FFF2-40B4-BE49-F238E27FC236}">
                      <a16:creationId xmlns:a16="http://schemas.microsoft.com/office/drawing/2014/main" id="{FF8F2A2A-B808-4DEE-A6EB-6FC00F0B9CB2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4274;p48">
                  <a:extLst>
                    <a:ext uri="{FF2B5EF4-FFF2-40B4-BE49-F238E27FC236}">
                      <a16:creationId xmlns:a16="http://schemas.microsoft.com/office/drawing/2014/main" id="{C534F0C1-0D19-4A2A-B63B-23666FDBF8F1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4275;p48">
                  <a:extLst>
                    <a:ext uri="{FF2B5EF4-FFF2-40B4-BE49-F238E27FC236}">
                      <a16:creationId xmlns:a16="http://schemas.microsoft.com/office/drawing/2014/main" id="{DD1AA446-68E2-470B-ABF2-D835E0DFAAED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4276;p48">
                  <a:extLst>
                    <a:ext uri="{FF2B5EF4-FFF2-40B4-BE49-F238E27FC236}">
                      <a16:creationId xmlns:a16="http://schemas.microsoft.com/office/drawing/2014/main" id="{EF792863-0BBE-491E-8DCF-0843C78C674C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Google Shape;4277;p48">
                  <a:extLst>
                    <a:ext uri="{FF2B5EF4-FFF2-40B4-BE49-F238E27FC236}">
                      <a16:creationId xmlns:a16="http://schemas.microsoft.com/office/drawing/2014/main" id="{0E361A3E-1CBD-445D-91F8-929B62480071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4278;p48">
                  <a:extLst>
                    <a:ext uri="{FF2B5EF4-FFF2-40B4-BE49-F238E27FC236}">
                      <a16:creationId xmlns:a16="http://schemas.microsoft.com/office/drawing/2014/main" id="{59E56926-1B30-4298-870A-2FD4CE33BDAA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4279;p48">
                  <a:extLst>
                    <a:ext uri="{FF2B5EF4-FFF2-40B4-BE49-F238E27FC236}">
                      <a16:creationId xmlns:a16="http://schemas.microsoft.com/office/drawing/2014/main" id="{87283000-B3EC-47AA-9778-ED9010ED2200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4280;p48">
                  <a:extLst>
                    <a:ext uri="{FF2B5EF4-FFF2-40B4-BE49-F238E27FC236}">
                      <a16:creationId xmlns:a16="http://schemas.microsoft.com/office/drawing/2014/main" id="{B519C986-5B8A-48C6-840D-60B6BB0308A5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4281;p48">
                  <a:extLst>
                    <a:ext uri="{FF2B5EF4-FFF2-40B4-BE49-F238E27FC236}">
                      <a16:creationId xmlns:a16="http://schemas.microsoft.com/office/drawing/2014/main" id="{888D17DA-F709-496D-84BD-81D2BDA71D2C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4282;p48">
                  <a:extLst>
                    <a:ext uri="{FF2B5EF4-FFF2-40B4-BE49-F238E27FC236}">
                      <a16:creationId xmlns:a16="http://schemas.microsoft.com/office/drawing/2014/main" id="{69CC3A7F-B127-42AB-9D4D-4396CBFA8B92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4283;p48">
                  <a:extLst>
                    <a:ext uri="{FF2B5EF4-FFF2-40B4-BE49-F238E27FC236}">
                      <a16:creationId xmlns:a16="http://schemas.microsoft.com/office/drawing/2014/main" id="{5C39D1AD-17C7-48D5-94C4-7A90DF4E80DE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4284;p48">
                  <a:extLst>
                    <a:ext uri="{FF2B5EF4-FFF2-40B4-BE49-F238E27FC236}">
                      <a16:creationId xmlns:a16="http://schemas.microsoft.com/office/drawing/2014/main" id="{20B3FFAA-EF41-4DC1-905E-4660EFC4BAAB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4285;p48">
                  <a:extLst>
                    <a:ext uri="{FF2B5EF4-FFF2-40B4-BE49-F238E27FC236}">
                      <a16:creationId xmlns:a16="http://schemas.microsoft.com/office/drawing/2014/main" id="{BB3BBFBB-B801-4961-8D4A-567C07A8842C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4286;p48">
                  <a:extLst>
                    <a:ext uri="{FF2B5EF4-FFF2-40B4-BE49-F238E27FC236}">
                      <a16:creationId xmlns:a16="http://schemas.microsoft.com/office/drawing/2014/main" id="{7C5CED81-B8B7-4ACE-83EC-6E2E11759AF2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4287;p48">
                  <a:extLst>
                    <a:ext uri="{FF2B5EF4-FFF2-40B4-BE49-F238E27FC236}">
                      <a16:creationId xmlns:a16="http://schemas.microsoft.com/office/drawing/2014/main" id="{D64EB3BE-89B3-4921-A851-247ECCD1E771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4288;p48">
                  <a:extLst>
                    <a:ext uri="{FF2B5EF4-FFF2-40B4-BE49-F238E27FC236}">
                      <a16:creationId xmlns:a16="http://schemas.microsoft.com/office/drawing/2014/main" id="{FAAA0379-83EC-47C5-BF92-6B4EA233675E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" name="Google Shape;4289;p48">
                  <a:extLst>
                    <a:ext uri="{FF2B5EF4-FFF2-40B4-BE49-F238E27FC236}">
                      <a16:creationId xmlns:a16="http://schemas.microsoft.com/office/drawing/2014/main" id="{3017F449-5D98-45DD-BD9C-7ADB7B37800C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4290;p48">
                  <a:extLst>
                    <a:ext uri="{FF2B5EF4-FFF2-40B4-BE49-F238E27FC236}">
                      <a16:creationId xmlns:a16="http://schemas.microsoft.com/office/drawing/2014/main" id="{9497769B-993F-4192-A7CC-C7F70D79604C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" name="Google Shape;4291;p48">
                  <a:extLst>
                    <a:ext uri="{FF2B5EF4-FFF2-40B4-BE49-F238E27FC236}">
                      <a16:creationId xmlns:a16="http://schemas.microsoft.com/office/drawing/2014/main" id="{DBA4B0F8-27FF-44C1-BDB3-824B57ECA5FD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4292;p48">
                  <a:extLst>
                    <a:ext uri="{FF2B5EF4-FFF2-40B4-BE49-F238E27FC236}">
                      <a16:creationId xmlns:a16="http://schemas.microsoft.com/office/drawing/2014/main" id="{976009D9-8FC6-4245-874A-BF747282402B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4293;p48">
                  <a:extLst>
                    <a:ext uri="{FF2B5EF4-FFF2-40B4-BE49-F238E27FC236}">
                      <a16:creationId xmlns:a16="http://schemas.microsoft.com/office/drawing/2014/main" id="{F93548BF-852E-4710-980C-24530E195D1B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4294;p48">
                  <a:extLst>
                    <a:ext uri="{FF2B5EF4-FFF2-40B4-BE49-F238E27FC236}">
                      <a16:creationId xmlns:a16="http://schemas.microsoft.com/office/drawing/2014/main" id="{8BA5015C-E19C-4EB6-B8E1-8F264932EC59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4295;p48">
                  <a:extLst>
                    <a:ext uri="{FF2B5EF4-FFF2-40B4-BE49-F238E27FC236}">
                      <a16:creationId xmlns:a16="http://schemas.microsoft.com/office/drawing/2014/main" id="{8992E1C8-B6DB-495C-8A7A-5ED7ADEA48AE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4296;p48">
                  <a:extLst>
                    <a:ext uri="{FF2B5EF4-FFF2-40B4-BE49-F238E27FC236}">
                      <a16:creationId xmlns:a16="http://schemas.microsoft.com/office/drawing/2014/main" id="{3D0D5EF9-FA08-48F1-B006-E090D65B722A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4297;p48">
                  <a:extLst>
                    <a:ext uri="{FF2B5EF4-FFF2-40B4-BE49-F238E27FC236}">
                      <a16:creationId xmlns:a16="http://schemas.microsoft.com/office/drawing/2014/main" id="{D6D6893B-BFED-436E-8CD6-8484C59086B0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4298;p48">
                  <a:extLst>
                    <a:ext uri="{FF2B5EF4-FFF2-40B4-BE49-F238E27FC236}">
                      <a16:creationId xmlns:a16="http://schemas.microsoft.com/office/drawing/2014/main" id="{0AFE2043-3535-4D13-A07F-2C6FEEF67697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4299;p48">
                  <a:extLst>
                    <a:ext uri="{FF2B5EF4-FFF2-40B4-BE49-F238E27FC236}">
                      <a16:creationId xmlns:a16="http://schemas.microsoft.com/office/drawing/2014/main" id="{1853EADD-6212-4748-BA19-206F399CCC21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4300;p48">
                  <a:extLst>
                    <a:ext uri="{FF2B5EF4-FFF2-40B4-BE49-F238E27FC236}">
                      <a16:creationId xmlns:a16="http://schemas.microsoft.com/office/drawing/2014/main" id="{55168089-BC8E-487B-ADED-FB46DBE72964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4301;p48">
                  <a:extLst>
                    <a:ext uri="{FF2B5EF4-FFF2-40B4-BE49-F238E27FC236}">
                      <a16:creationId xmlns:a16="http://schemas.microsoft.com/office/drawing/2014/main" id="{33C24395-C793-4C44-9543-EDE5B5686EA3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" name="Google Shape;4302;p48">
                  <a:extLst>
                    <a:ext uri="{FF2B5EF4-FFF2-40B4-BE49-F238E27FC236}">
                      <a16:creationId xmlns:a16="http://schemas.microsoft.com/office/drawing/2014/main" id="{DC023652-36DF-48BD-B9B7-2333F565379B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4303;p48">
                  <a:extLst>
                    <a:ext uri="{FF2B5EF4-FFF2-40B4-BE49-F238E27FC236}">
                      <a16:creationId xmlns:a16="http://schemas.microsoft.com/office/drawing/2014/main" id="{432CB087-C658-4CE7-B9E2-9ABA4234C55B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1" name="Google Shape;4304;p48">
                <a:extLst>
                  <a:ext uri="{FF2B5EF4-FFF2-40B4-BE49-F238E27FC236}">
                    <a16:creationId xmlns:a16="http://schemas.microsoft.com/office/drawing/2014/main" id="{2264CB40-C8C0-477D-8505-5A2792816143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72" name="Google Shape;4305;p48">
                  <a:extLst>
                    <a:ext uri="{FF2B5EF4-FFF2-40B4-BE49-F238E27FC236}">
                      <a16:creationId xmlns:a16="http://schemas.microsoft.com/office/drawing/2014/main" id="{2F1C973C-C7F9-42DA-91E1-BD7729C4B7AF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76" name="Google Shape;4306;p48">
                    <a:extLst>
                      <a:ext uri="{FF2B5EF4-FFF2-40B4-BE49-F238E27FC236}">
                        <a16:creationId xmlns:a16="http://schemas.microsoft.com/office/drawing/2014/main" id="{1BC1E182-7EBE-47D4-BEDF-22E38B3F6CE5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" name="Google Shape;4307;p48">
                    <a:extLst>
                      <a:ext uri="{FF2B5EF4-FFF2-40B4-BE49-F238E27FC236}">
                        <a16:creationId xmlns:a16="http://schemas.microsoft.com/office/drawing/2014/main" id="{CF31AD04-911B-4188-B053-4010032A8A0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4308;p48">
                    <a:extLst>
                      <a:ext uri="{FF2B5EF4-FFF2-40B4-BE49-F238E27FC236}">
                        <a16:creationId xmlns:a16="http://schemas.microsoft.com/office/drawing/2014/main" id="{6D7857E1-7B7B-49C7-9576-4B0E84F07F44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4309;p48">
                    <a:extLst>
                      <a:ext uri="{FF2B5EF4-FFF2-40B4-BE49-F238E27FC236}">
                        <a16:creationId xmlns:a16="http://schemas.microsoft.com/office/drawing/2014/main" id="{2BB6BBDD-EA33-4CA6-9090-3AECCC1CA76C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4310;p48">
                    <a:extLst>
                      <a:ext uri="{FF2B5EF4-FFF2-40B4-BE49-F238E27FC236}">
                        <a16:creationId xmlns:a16="http://schemas.microsoft.com/office/drawing/2014/main" id="{D7EEF4CE-FBD1-4F6E-9547-538BBB782E13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3" name="Google Shape;4311;p48">
                  <a:extLst>
                    <a:ext uri="{FF2B5EF4-FFF2-40B4-BE49-F238E27FC236}">
                      <a16:creationId xmlns:a16="http://schemas.microsoft.com/office/drawing/2014/main" id="{20E4F92B-CB91-4BE0-B431-7F43FF157A90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4312;p48">
                  <a:extLst>
                    <a:ext uri="{FF2B5EF4-FFF2-40B4-BE49-F238E27FC236}">
                      <a16:creationId xmlns:a16="http://schemas.microsoft.com/office/drawing/2014/main" id="{B02E0A26-490B-4E82-A4E3-54AA72DC4E36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4313;p48">
                  <a:extLst>
                    <a:ext uri="{FF2B5EF4-FFF2-40B4-BE49-F238E27FC236}">
                      <a16:creationId xmlns:a16="http://schemas.microsoft.com/office/drawing/2014/main" id="{CA432E18-772B-4670-B0A8-E1349BDFD44C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4" name="Google Shape;4314;p48">
              <a:extLst>
                <a:ext uri="{FF2B5EF4-FFF2-40B4-BE49-F238E27FC236}">
                  <a16:creationId xmlns:a16="http://schemas.microsoft.com/office/drawing/2014/main" id="{C779968B-43B3-4207-B09C-8014C7D0D94A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315;p48">
              <a:extLst>
                <a:ext uri="{FF2B5EF4-FFF2-40B4-BE49-F238E27FC236}">
                  <a16:creationId xmlns:a16="http://schemas.microsoft.com/office/drawing/2014/main" id="{40DF3CDA-066E-4EFC-A73B-491CAF6EACF0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316;p48">
              <a:extLst>
                <a:ext uri="{FF2B5EF4-FFF2-40B4-BE49-F238E27FC236}">
                  <a16:creationId xmlns:a16="http://schemas.microsoft.com/office/drawing/2014/main" id="{9A255FB9-D7CB-49A2-B532-D565790310E9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317;p48">
              <a:extLst>
                <a:ext uri="{FF2B5EF4-FFF2-40B4-BE49-F238E27FC236}">
                  <a16:creationId xmlns:a16="http://schemas.microsoft.com/office/drawing/2014/main" id="{3C30AFC4-73D4-4D23-A865-2312B111B63F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318;p48">
              <a:extLst>
                <a:ext uri="{FF2B5EF4-FFF2-40B4-BE49-F238E27FC236}">
                  <a16:creationId xmlns:a16="http://schemas.microsoft.com/office/drawing/2014/main" id="{AB9A7BE3-56D2-4B3E-B3F8-D67106A2A70A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319;p48">
              <a:extLst>
                <a:ext uri="{FF2B5EF4-FFF2-40B4-BE49-F238E27FC236}">
                  <a16:creationId xmlns:a16="http://schemas.microsoft.com/office/drawing/2014/main" id="{AEC40E25-C82D-42B4-B513-63BCF993282C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320;p48">
              <a:extLst>
                <a:ext uri="{FF2B5EF4-FFF2-40B4-BE49-F238E27FC236}">
                  <a16:creationId xmlns:a16="http://schemas.microsoft.com/office/drawing/2014/main" id="{506FBE02-6835-4AC0-941D-6F048B045025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321;p48">
              <a:extLst>
                <a:ext uri="{FF2B5EF4-FFF2-40B4-BE49-F238E27FC236}">
                  <a16:creationId xmlns:a16="http://schemas.microsoft.com/office/drawing/2014/main" id="{CED6E542-68C7-4FE4-8722-2C7A902B972C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322;p48">
              <a:extLst>
                <a:ext uri="{FF2B5EF4-FFF2-40B4-BE49-F238E27FC236}">
                  <a16:creationId xmlns:a16="http://schemas.microsoft.com/office/drawing/2014/main" id="{056CD3CA-7381-4783-8190-98F023991A63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23;p48">
              <a:extLst>
                <a:ext uri="{FF2B5EF4-FFF2-40B4-BE49-F238E27FC236}">
                  <a16:creationId xmlns:a16="http://schemas.microsoft.com/office/drawing/2014/main" id="{817FEDC5-0C2F-4841-A6BE-4D09509C9EFD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324;p48">
              <a:extLst>
                <a:ext uri="{FF2B5EF4-FFF2-40B4-BE49-F238E27FC236}">
                  <a16:creationId xmlns:a16="http://schemas.microsoft.com/office/drawing/2014/main" id="{BDB0EC1E-3B1A-428E-8E44-40B0BAA6353A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325;p48">
              <a:extLst>
                <a:ext uri="{FF2B5EF4-FFF2-40B4-BE49-F238E27FC236}">
                  <a16:creationId xmlns:a16="http://schemas.microsoft.com/office/drawing/2014/main" id="{E9E01864-F305-461F-9A02-6D8EFE1B2CCD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326;p48">
              <a:extLst>
                <a:ext uri="{FF2B5EF4-FFF2-40B4-BE49-F238E27FC236}">
                  <a16:creationId xmlns:a16="http://schemas.microsoft.com/office/drawing/2014/main" id="{75EE14A4-05F1-4421-81F9-017426FFFBCC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327;p48">
              <a:extLst>
                <a:ext uri="{FF2B5EF4-FFF2-40B4-BE49-F238E27FC236}">
                  <a16:creationId xmlns:a16="http://schemas.microsoft.com/office/drawing/2014/main" id="{B3A2C190-3EA2-4732-96A0-E3674A1A94DC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328;p48">
              <a:extLst>
                <a:ext uri="{FF2B5EF4-FFF2-40B4-BE49-F238E27FC236}">
                  <a16:creationId xmlns:a16="http://schemas.microsoft.com/office/drawing/2014/main" id="{38E767BE-55C4-4B51-9EB5-8DFAF79AD575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329;p48">
              <a:extLst>
                <a:ext uri="{FF2B5EF4-FFF2-40B4-BE49-F238E27FC236}">
                  <a16:creationId xmlns:a16="http://schemas.microsoft.com/office/drawing/2014/main" id="{C0B79468-9AF4-4667-AAA4-91DCDC7D8AA4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330;p48">
              <a:extLst>
                <a:ext uri="{FF2B5EF4-FFF2-40B4-BE49-F238E27FC236}">
                  <a16:creationId xmlns:a16="http://schemas.microsoft.com/office/drawing/2014/main" id="{6A66C16F-EFE2-417D-B2E7-5C8F844B7F47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31;p48">
              <a:extLst>
                <a:ext uri="{FF2B5EF4-FFF2-40B4-BE49-F238E27FC236}">
                  <a16:creationId xmlns:a16="http://schemas.microsoft.com/office/drawing/2014/main" id="{915F8388-2125-404E-8824-C0D8BB64A3CA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332;p48">
              <a:extLst>
                <a:ext uri="{FF2B5EF4-FFF2-40B4-BE49-F238E27FC236}">
                  <a16:creationId xmlns:a16="http://schemas.microsoft.com/office/drawing/2014/main" id="{2D767C23-D7C9-4859-8B4D-A2BACB787E36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333;p48">
              <a:extLst>
                <a:ext uri="{FF2B5EF4-FFF2-40B4-BE49-F238E27FC236}">
                  <a16:creationId xmlns:a16="http://schemas.microsoft.com/office/drawing/2014/main" id="{7BD61E1B-F1B8-4CB8-A39D-8A00A4F6E065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334;p48">
              <a:extLst>
                <a:ext uri="{FF2B5EF4-FFF2-40B4-BE49-F238E27FC236}">
                  <a16:creationId xmlns:a16="http://schemas.microsoft.com/office/drawing/2014/main" id="{E3E2F606-E3C8-4E0E-91DD-5B400EB10FDA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335;p48">
              <a:extLst>
                <a:ext uri="{FF2B5EF4-FFF2-40B4-BE49-F238E27FC236}">
                  <a16:creationId xmlns:a16="http://schemas.microsoft.com/office/drawing/2014/main" id="{892D1AA4-354C-468E-8D44-76EE60CD3B46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336;p48">
              <a:extLst>
                <a:ext uri="{FF2B5EF4-FFF2-40B4-BE49-F238E27FC236}">
                  <a16:creationId xmlns:a16="http://schemas.microsoft.com/office/drawing/2014/main" id="{609A76C8-EBC0-47C4-B668-408AE009FAA3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337;p48">
              <a:extLst>
                <a:ext uri="{FF2B5EF4-FFF2-40B4-BE49-F238E27FC236}">
                  <a16:creationId xmlns:a16="http://schemas.microsoft.com/office/drawing/2014/main" id="{2BCB149D-386E-43B3-A0B6-BA6054B49472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4338;p48">
              <a:extLst>
                <a:ext uri="{FF2B5EF4-FFF2-40B4-BE49-F238E27FC236}">
                  <a16:creationId xmlns:a16="http://schemas.microsoft.com/office/drawing/2014/main" id="{40F7A4DF-2044-4E33-A7C0-609D4655B184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4339;p48">
              <a:extLst>
                <a:ext uri="{FF2B5EF4-FFF2-40B4-BE49-F238E27FC236}">
                  <a16:creationId xmlns:a16="http://schemas.microsoft.com/office/drawing/2014/main" id="{D4B4A34E-7226-4A1F-9ADA-0B8BFFA5C520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4340;p48">
              <a:extLst>
                <a:ext uri="{FF2B5EF4-FFF2-40B4-BE49-F238E27FC236}">
                  <a16:creationId xmlns:a16="http://schemas.microsoft.com/office/drawing/2014/main" id="{5D042176-1E82-4253-8AEA-C56D417B8AC2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4341;p48">
              <a:extLst>
                <a:ext uri="{FF2B5EF4-FFF2-40B4-BE49-F238E27FC236}">
                  <a16:creationId xmlns:a16="http://schemas.microsoft.com/office/drawing/2014/main" id="{071D6DBD-3A02-424B-BBFC-D8CA0ACBF0E5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4342;p48">
              <a:extLst>
                <a:ext uri="{FF2B5EF4-FFF2-40B4-BE49-F238E27FC236}">
                  <a16:creationId xmlns:a16="http://schemas.microsoft.com/office/drawing/2014/main" id="{424505B1-4BEF-43A0-A54F-1E34AD1501F5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" name="Google Shape;4343;p48">
              <a:extLst>
                <a:ext uri="{FF2B5EF4-FFF2-40B4-BE49-F238E27FC236}">
                  <a16:creationId xmlns:a16="http://schemas.microsoft.com/office/drawing/2014/main" id="{A378B886-A787-4C61-8576-3D1A1EBAF0E7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65" name="Google Shape;4344;p48">
                <a:extLst>
                  <a:ext uri="{FF2B5EF4-FFF2-40B4-BE49-F238E27FC236}">
                    <a16:creationId xmlns:a16="http://schemas.microsoft.com/office/drawing/2014/main" id="{869AF844-E7A4-4590-AFD5-32033CCA9CC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4345;p48">
                <a:extLst>
                  <a:ext uri="{FF2B5EF4-FFF2-40B4-BE49-F238E27FC236}">
                    <a16:creationId xmlns:a16="http://schemas.microsoft.com/office/drawing/2014/main" id="{64B37CD1-BEF8-44EC-97D3-A8A23EADD5F1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4346;p48">
                <a:extLst>
                  <a:ext uri="{FF2B5EF4-FFF2-40B4-BE49-F238E27FC236}">
                    <a16:creationId xmlns:a16="http://schemas.microsoft.com/office/drawing/2014/main" id="{8CFC7976-40D4-4D5F-B20E-51DE681A313F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4347;p48">
                <a:extLst>
                  <a:ext uri="{FF2B5EF4-FFF2-40B4-BE49-F238E27FC236}">
                    <a16:creationId xmlns:a16="http://schemas.microsoft.com/office/drawing/2014/main" id="{BB80267B-0DA9-434B-9663-55E5B63E3B21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4348;p48">
                <a:extLst>
                  <a:ext uri="{FF2B5EF4-FFF2-40B4-BE49-F238E27FC236}">
                    <a16:creationId xmlns:a16="http://schemas.microsoft.com/office/drawing/2014/main" id="{1A26C82B-508B-405A-842A-2121C716593C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37128" y="713511"/>
            <a:ext cx="7539319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Nos clients 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8EBD91-1FE7-4E72-B7B8-465E529EE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638" y="1509529"/>
            <a:ext cx="2573808" cy="267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177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2283" y="723587"/>
            <a:ext cx="7539319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Nos clients 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A3BF92A-0667-41F2-88E8-38C8A60F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8" y="1617106"/>
            <a:ext cx="4448123" cy="267900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7BA3AA6-DE99-4C0D-8C12-70550B655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291" y="1617106"/>
            <a:ext cx="2958947" cy="267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3834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27062" y="2075919"/>
            <a:ext cx="476499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A2D21"/>
                </a:solidFill>
              </a:rPr>
              <a:t>NOTRE CHIFFRE D’AFFAIRES</a:t>
            </a:r>
            <a:endParaRPr dirty="0">
              <a:solidFill>
                <a:srgbClr val="AA2D21"/>
              </a:solidFill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60" name="Google Shape;3159;p47">
            <a:extLst>
              <a:ext uri="{FF2B5EF4-FFF2-40B4-BE49-F238E27FC236}">
                <a16:creationId xmlns:a16="http://schemas.microsoft.com/office/drawing/2014/main" id="{F7F1473F-6C09-4E92-B25B-9896DC4B6F81}"/>
              </a:ext>
            </a:extLst>
          </p:cNvPr>
          <p:cNvGrpSpPr/>
          <p:nvPr/>
        </p:nvGrpSpPr>
        <p:grpSpPr>
          <a:xfrm>
            <a:off x="5397909" y="632120"/>
            <a:ext cx="3473941" cy="3879260"/>
            <a:chOff x="2152775" y="305709"/>
            <a:chExt cx="4264823" cy="4762415"/>
          </a:xfrm>
        </p:grpSpPr>
        <p:grpSp>
          <p:nvGrpSpPr>
            <p:cNvPr id="261" name="Google Shape;3160;p47">
              <a:extLst>
                <a:ext uri="{FF2B5EF4-FFF2-40B4-BE49-F238E27FC236}">
                  <a16:creationId xmlns:a16="http://schemas.microsoft.com/office/drawing/2014/main" id="{0F020CCC-EAA3-4ED1-804E-056740CBCF95}"/>
                </a:ext>
              </a:extLst>
            </p:cNvPr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767" name="Google Shape;3161;p47">
                <a:extLst>
                  <a:ext uri="{FF2B5EF4-FFF2-40B4-BE49-F238E27FC236}">
                    <a16:creationId xmlns:a16="http://schemas.microsoft.com/office/drawing/2014/main" id="{FC91CAA5-536E-4297-8697-CAC6F342CE6A}"/>
                  </a:ext>
                </a:extLst>
              </p:cNvPr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3162;p47">
                <a:extLst>
                  <a:ext uri="{FF2B5EF4-FFF2-40B4-BE49-F238E27FC236}">
                    <a16:creationId xmlns:a16="http://schemas.microsoft.com/office/drawing/2014/main" id="{C311C1BC-2581-4E83-96A0-B0DC4FBD9F32}"/>
                  </a:ext>
                </a:extLst>
              </p:cNvPr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3163;p47">
                <a:extLst>
                  <a:ext uri="{FF2B5EF4-FFF2-40B4-BE49-F238E27FC236}">
                    <a16:creationId xmlns:a16="http://schemas.microsoft.com/office/drawing/2014/main" id="{35558AD6-2397-4A3E-9A38-D81EEF31257C}"/>
                  </a:ext>
                </a:extLst>
              </p:cNvPr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3164;p47">
                <a:extLst>
                  <a:ext uri="{FF2B5EF4-FFF2-40B4-BE49-F238E27FC236}">
                    <a16:creationId xmlns:a16="http://schemas.microsoft.com/office/drawing/2014/main" id="{3E002A8C-4C38-416F-A895-CABA9E56C3A7}"/>
                  </a:ext>
                </a:extLst>
              </p:cNvPr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3165;p47">
                <a:extLst>
                  <a:ext uri="{FF2B5EF4-FFF2-40B4-BE49-F238E27FC236}">
                    <a16:creationId xmlns:a16="http://schemas.microsoft.com/office/drawing/2014/main" id="{7BAE81F6-B8DA-4D74-BE11-06BDA8417928}"/>
                  </a:ext>
                </a:extLst>
              </p:cNvPr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3166;p47">
                <a:extLst>
                  <a:ext uri="{FF2B5EF4-FFF2-40B4-BE49-F238E27FC236}">
                    <a16:creationId xmlns:a16="http://schemas.microsoft.com/office/drawing/2014/main" id="{457D5580-8A8C-4453-8BFA-F6B7E4650431}"/>
                  </a:ext>
                </a:extLst>
              </p:cNvPr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3167;p47">
                <a:extLst>
                  <a:ext uri="{FF2B5EF4-FFF2-40B4-BE49-F238E27FC236}">
                    <a16:creationId xmlns:a16="http://schemas.microsoft.com/office/drawing/2014/main" id="{6610BE5C-588C-4C42-B8B0-0E0213F772E1}"/>
                  </a:ext>
                </a:extLst>
              </p:cNvPr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3168;p47">
                <a:extLst>
                  <a:ext uri="{FF2B5EF4-FFF2-40B4-BE49-F238E27FC236}">
                    <a16:creationId xmlns:a16="http://schemas.microsoft.com/office/drawing/2014/main" id="{5148564C-7B8D-4E03-88A8-4DD46EBEA198}"/>
                  </a:ext>
                </a:extLst>
              </p:cNvPr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3169;p47">
                <a:extLst>
                  <a:ext uri="{FF2B5EF4-FFF2-40B4-BE49-F238E27FC236}">
                    <a16:creationId xmlns:a16="http://schemas.microsoft.com/office/drawing/2014/main" id="{AF47C972-DCA7-43DF-9FA7-EEE8FF7C3B8C}"/>
                  </a:ext>
                </a:extLst>
              </p:cNvPr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3170;p47">
                <a:extLst>
                  <a:ext uri="{FF2B5EF4-FFF2-40B4-BE49-F238E27FC236}">
                    <a16:creationId xmlns:a16="http://schemas.microsoft.com/office/drawing/2014/main" id="{9018A28B-9718-483E-8616-469FAFD6F314}"/>
                  </a:ext>
                </a:extLst>
              </p:cNvPr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3171;p47">
                <a:extLst>
                  <a:ext uri="{FF2B5EF4-FFF2-40B4-BE49-F238E27FC236}">
                    <a16:creationId xmlns:a16="http://schemas.microsoft.com/office/drawing/2014/main" id="{43AD8ECF-C6FF-4349-9AD2-00479D956917}"/>
                  </a:ext>
                </a:extLst>
              </p:cNvPr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3172;p47">
                <a:extLst>
                  <a:ext uri="{FF2B5EF4-FFF2-40B4-BE49-F238E27FC236}">
                    <a16:creationId xmlns:a16="http://schemas.microsoft.com/office/drawing/2014/main" id="{D5FE3F5C-1DFE-4D55-8233-A2F16E140CA1}"/>
                  </a:ext>
                </a:extLst>
              </p:cNvPr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3173;p47">
                <a:extLst>
                  <a:ext uri="{FF2B5EF4-FFF2-40B4-BE49-F238E27FC236}">
                    <a16:creationId xmlns:a16="http://schemas.microsoft.com/office/drawing/2014/main" id="{663AA335-D3C5-40C4-BB3C-C72B274FA618}"/>
                  </a:ext>
                </a:extLst>
              </p:cNvPr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3174;p47">
                <a:extLst>
                  <a:ext uri="{FF2B5EF4-FFF2-40B4-BE49-F238E27FC236}">
                    <a16:creationId xmlns:a16="http://schemas.microsoft.com/office/drawing/2014/main" id="{7AAFADD9-8D1B-4155-BBA9-39316899FF72}"/>
                  </a:ext>
                </a:extLst>
              </p:cNvPr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3175;p47">
                <a:extLst>
                  <a:ext uri="{FF2B5EF4-FFF2-40B4-BE49-F238E27FC236}">
                    <a16:creationId xmlns:a16="http://schemas.microsoft.com/office/drawing/2014/main" id="{2F96831D-56E1-43B9-A056-4471D6B2A4E1}"/>
                  </a:ext>
                </a:extLst>
              </p:cNvPr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3176;p47">
                <a:extLst>
                  <a:ext uri="{FF2B5EF4-FFF2-40B4-BE49-F238E27FC236}">
                    <a16:creationId xmlns:a16="http://schemas.microsoft.com/office/drawing/2014/main" id="{9303F7A2-4947-480B-98C2-E01D995DC78E}"/>
                  </a:ext>
                </a:extLst>
              </p:cNvPr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3177;p47">
                <a:extLst>
                  <a:ext uri="{FF2B5EF4-FFF2-40B4-BE49-F238E27FC236}">
                    <a16:creationId xmlns:a16="http://schemas.microsoft.com/office/drawing/2014/main" id="{41367562-2C95-4B1B-9FC4-54061DBB41A8}"/>
                  </a:ext>
                </a:extLst>
              </p:cNvPr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" name="Google Shape;3178;p47">
              <a:extLst>
                <a:ext uri="{FF2B5EF4-FFF2-40B4-BE49-F238E27FC236}">
                  <a16:creationId xmlns:a16="http://schemas.microsoft.com/office/drawing/2014/main" id="{C04B0ABC-48CB-44D7-A368-C2F0B47251D4}"/>
                </a:ext>
              </a:extLst>
            </p:cNvPr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751" name="Google Shape;3179;p47">
                <a:extLst>
                  <a:ext uri="{FF2B5EF4-FFF2-40B4-BE49-F238E27FC236}">
                    <a16:creationId xmlns:a16="http://schemas.microsoft.com/office/drawing/2014/main" id="{10B4EC87-6B30-404C-985D-4834F8CA1615}"/>
                  </a:ext>
                </a:extLst>
              </p:cNvPr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3180;p47">
                <a:extLst>
                  <a:ext uri="{FF2B5EF4-FFF2-40B4-BE49-F238E27FC236}">
                    <a16:creationId xmlns:a16="http://schemas.microsoft.com/office/drawing/2014/main" id="{5B47294B-818D-4D9D-AE47-C303DB0953A8}"/>
                  </a:ext>
                </a:extLst>
              </p:cNvPr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3181;p47">
                <a:extLst>
                  <a:ext uri="{FF2B5EF4-FFF2-40B4-BE49-F238E27FC236}">
                    <a16:creationId xmlns:a16="http://schemas.microsoft.com/office/drawing/2014/main" id="{92A25DE3-64BA-4AA7-A9ED-0DA40E570D9C}"/>
                  </a:ext>
                </a:extLst>
              </p:cNvPr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3182;p47">
                <a:extLst>
                  <a:ext uri="{FF2B5EF4-FFF2-40B4-BE49-F238E27FC236}">
                    <a16:creationId xmlns:a16="http://schemas.microsoft.com/office/drawing/2014/main" id="{6724413F-6AA2-4F8B-BCC7-609176633EAA}"/>
                  </a:ext>
                </a:extLst>
              </p:cNvPr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3183;p47">
                <a:extLst>
                  <a:ext uri="{FF2B5EF4-FFF2-40B4-BE49-F238E27FC236}">
                    <a16:creationId xmlns:a16="http://schemas.microsoft.com/office/drawing/2014/main" id="{52486A4B-4BFB-4A84-B43A-AC288195923C}"/>
                  </a:ext>
                </a:extLst>
              </p:cNvPr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3184;p47">
                <a:extLst>
                  <a:ext uri="{FF2B5EF4-FFF2-40B4-BE49-F238E27FC236}">
                    <a16:creationId xmlns:a16="http://schemas.microsoft.com/office/drawing/2014/main" id="{CAEF643D-4355-4F3E-987B-880FFE84996E}"/>
                  </a:ext>
                </a:extLst>
              </p:cNvPr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3185;p47">
                <a:extLst>
                  <a:ext uri="{FF2B5EF4-FFF2-40B4-BE49-F238E27FC236}">
                    <a16:creationId xmlns:a16="http://schemas.microsoft.com/office/drawing/2014/main" id="{BE6321E5-7164-4199-9B4C-9DA4231F2088}"/>
                  </a:ext>
                </a:extLst>
              </p:cNvPr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3186;p47">
                <a:extLst>
                  <a:ext uri="{FF2B5EF4-FFF2-40B4-BE49-F238E27FC236}">
                    <a16:creationId xmlns:a16="http://schemas.microsoft.com/office/drawing/2014/main" id="{B1F0D690-C4B6-4469-82FF-63BEF5AD8103}"/>
                  </a:ext>
                </a:extLst>
              </p:cNvPr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3187;p47">
                <a:extLst>
                  <a:ext uri="{FF2B5EF4-FFF2-40B4-BE49-F238E27FC236}">
                    <a16:creationId xmlns:a16="http://schemas.microsoft.com/office/drawing/2014/main" id="{042FD033-B82C-401A-813B-7CE512181A22}"/>
                  </a:ext>
                </a:extLst>
              </p:cNvPr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3188;p47">
                <a:extLst>
                  <a:ext uri="{FF2B5EF4-FFF2-40B4-BE49-F238E27FC236}">
                    <a16:creationId xmlns:a16="http://schemas.microsoft.com/office/drawing/2014/main" id="{E05C9E31-DF0E-43D4-8EE1-C6A28F5108E1}"/>
                  </a:ext>
                </a:extLst>
              </p:cNvPr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3189;p47">
                <a:extLst>
                  <a:ext uri="{FF2B5EF4-FFF2-40B4-BE49-F238E27FC236}">
                    <a16:creationId xmlns:a16="http://schemas.microsoft.com/office/drawing/2014/main" id="{51C44DB3-2305-4BAF-80F5-1E13731AA95C}"/>
                  </a:ext>
                </a:extLst>
              </p:cNvPr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3190;p47">
                <a:extLst>
                  <a:ext uri="{FF2B5EF4-FFF2-40B4-BE49-F238E27FC236}">
                    <a16:creationId xmlns:a16="http://schemas.microsoft.com/office/drawing/2014/main" id="{C9CE70B0-6363-4321-94ED-B44A822B7C90}"/>
                  </a:ext>
                </a:extLst>
              </p:cNvPr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3191;p47">
                <a:extLst>
                  <a:ext uri="{FF2B5EF4-FFF2-40B4-BE49-F238E27FC236}">
                    <a16:creationId xmlns:a16="http://schemas.microsoft.com/office/drawing/2014/main" id="{278339CD-4DD8-40A8-98F4-F1FA0F432BEE}"/>
                  </a:ext>
                </a:extLst>
              </p:cNvPr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3192;p47">
                <a:extLst>
                  <a:ext uri="{FF2B5EF4-FFF2-40B4-BE49-F238E27FC236}">
                    <a16:creationId xmlns:a16="http://schemas.microsoft.com/office/drawing/2014/main" id="{1AFA1812-B65D-4084-B2CA-F341DC84D792}"/>
                  </a:ext>
                </a:extLst>
              </p:cNvPr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3193;p47">
                <a:extLst>
                  <a:ext uri="{FF2B5EF4-FFF2-40B4-BE49-F238E27FC236}">
                    <a16:creationId xmlns:a16="http://schemas.microsoft.com/office/drawing/2014/main" id="{B1BDED4B-7EAA-42D3-9E28-204C749BC599}"/>
                  </a:ext>
                </a:extLst>
              </p:cNvPr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3194;p47">
                <a:extLst>
                  <a:ext uri="{FF2B5EF4-FFF2-40B4-BE49-F238E27FC236}">
                    <a16:creationId xmlns:a16="http://schemas.microsoft.com/office/drawing/2014/main" id="{769164C1-9492-4016-8B01-DA113D0AC444}"/>
                  </a:ext>
                </a:extLst>
              </p:cNvPr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" name="Google Shape;3195;p47">
              <a:extLst>
                <a:ext uri="{FF2B5EF4-FFF2-40B4-BE49-F238E27FC236}">
                  <a16:creationId xmlns:a16="http://schemas.microsoft.com/office/drawing/2014/main" id="{01E26729-EAE1-4D86-90C1-29B8F688FC6A}"/>
                </a:ext>
              </a:extLst>
            </p:cNvPr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735" name="Google Shape;3196;p47">
                <a:extLst>
                  <a:ext uri="{FF2B5EF4-FFF2-40B4-BE49-F238E27FC236}">
                    <a16:creationId xmlns:a16="http://schemas.microsoft.com/office/drawing/2014/main" id="{3075581A-1C67-4940-BD30-E86ECF20AE68}"/>
                  </a:ext>
                </a:extLst>
              </p:cNvPr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3197;p47">
                <a:extLst>
                  <a:ext uri="{FF2B5EF4-FFF2-40B4-BE49-F238E27FC236}">
                    <a16:creationId xmlns:a16="http://schemas.microsoft.com/office/drawing/2014/main" id="{4FA85583-E0E5-4FF1-A3A8-C119BDF980BA}"/>
                  </a:ext>
                </a:extLst>
              </p:cNvPr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3198;p47">
                <a:extLst>
                  <a:ext uri="{FF2B5EF4-FFF2-40B4-BE49-F238E27FC236}">
                    <a16:creationId xmlns:a16="http://schemas.microsoft.com/office/drawing/2014/main" id="{A00A2A7A-9DBD-488D-8766-F7AD9AA0F2F4}"/>
                  </a:ext>
                </a:extLst>
              </p:cNvPr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3199;p47">
                <a:extLst>
                  <a:ext uri="{FF2B5EF4-FFF2-40B4-BE49-F238E27FC236}">
                    <a16:creationId xmlns:a16="http://schemas.microsoft.com/office/drawing/2014/main" id="{A768ECE4-E09B-4B36-AB01-3D0D1D22D23A}"/>
                  </a:ext>
                </a:extLst>
              </p:cNvPr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3200;p47">
                <a:extLst>
                  <a:ext uri="{FF2B5EF4-FFF2-40B4-BE49-F238E27FC236}">
                    <a16:creationId xmlns:a16="http://schemas.microsoft.com/office/drawing/2014/main" id="{96DFA245-6788-4E9C-87AC-9D7D99C5563E}"/>
                  </a:ext>
                </a:extLst>
              </p:cNvPr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3201;p47">
                <a:extLst>
                  <a:ext uri="{FF2B5EF4-FFF2-40B4-BE49-F238E27FC236}">
                    <a16:creationId xmlns:a16="http://schemas.microsoft.com/office/drawing/2014/main" id="{EB17D80B-F7FA-4CFA-9EA8-4C142A855D3B}"/>
                  </a:ext>
                </a:extLst>
              </p:cNvPr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3202;p47">
                <a:extLst>
                  <a:ext uri="{FF2B5EF4-FFF2-40B4-BE49-F238E27FC236}">
                    <a16:creationId xmlns:a16="http://schemas.microsoft.com/office/drawing/2014/main" id="{59C6E2DC-D886-46A8-8DB4-698E52D04150}"/>
                  </a:ext>
                </a:extLst>
              </p:cNvPr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3203;p47">
                <a:extLst>
                  <a:ext uri="{FF2B5EF4-FFF2-40B4-BE49-F238E27FC236}">
                    <a16:creationId xmlns:a16="http://schemas.microsoft.com/office/drawing/2014/main" id="{98751172-9400-4CA0-835F-702D8B4539F1}"/>
                  </a:ext>
                </a:extLst>
              </p:cNvPr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3204;p47">
                <a:extLst>
                  <a:ext uri="{FF2B5EF4-FFF2-40B4-BE49-F238E27FC236}">
                    <a16:creationId xmlns:a16="http://schemas.microsoft.com/office/drawing/2014/main" id="{9AA56F90-F604-4885-BEF6-49AB27F01613}"/>
                  </a:ext>
                </a:extLst>
              </p:cNvPr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3205;p47">
                <a:extLst>
                  <a:ext uri="{FF2B5EF4-FFF2-40B4-BE49-F238E27FC236}">
                    <a16:creationId xmlns:a16="http://schemas.microsoft.com/office/drawing/2014/main" id="{63DCD253-B435-42A9-94DA-37C602AEABB1}"/>
                  </a:ext>
                </a:extLst>
              </p:cNvPr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3206;p47">
                <a:extLst>
                  <a:ext uri="{FF2B5EF4-FFF2-40B4-BE49-F238E27FC236}">
                    <a16:creationId xmlns:a16="http://schemas.microsoft.com/office/drawing/2014/main" id="{382A1254-F13C-4881-B9F5-AD1F7DCBC567}"/>
                  </a:ext>
                </a:extLst>
              </p:cNvPr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3207;p47">
                <a:extLst>
                  <a:ext uri="{FF2B5EF4-FFF2-40B4-BE49-F238E27FC236}">
                    <a16:creationId xmlns:a16="http://schemas.microsoft.com/office/drawing/2014/main" id="{4F5E6B81-9F35-4F87-ADBA-2758006D16FB}"/>
                  </a:ext>
                </a:extLst>
              </p:cNvPr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3208;p47">
                <a:extLst>
                  <a:ext uri="{FF2B5EF4-FFF2-40B4-BE49-F238E27FC236}">
                    <a16:creationId xmlns:a16="http://schemas.microsoft.com/office/drawing/2014/main" id="{CD70CEB9-9CEB-4043-8897-D2510BFBD62E}"/>
                  </a:ext>
                </a:extLst>
              </p:cNvPr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3209;p47">
                <a:extLst>
                  <a:ext uri="{FF2B5EF4-FFF2-40B4-BE49-F238E27FC236}">
                    <a16:creationId xmlns:a16="http://schemas.microsoft.com/office/drawing/2014/main" id="{0CD6DF54-DC7B-4D2E-8241-B997B353FBF6}"/>
                  </a:ext>
                </a:extLst>
              </p:cNvPr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3210;p47">
                <a:extLst>
                  <a:ext uri="{FF2B5EF4-FFF2-40B4-BE49-F238E27FC236}">
                    <a16:creationId xmlns:a16="http://schemas.microsoft.com/office/drawing/2014/main" id="{9F9FB0E4-5ACD-4375-BF61-9AF9E35DB477}"/>
                  </a:ext>
                </a:extLst>
              </p:cNvPr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3211;p47">
                <a:extLst>
                  <a:ext uri="{FF2B5EF4-FFF2-40B4-BE49-F238E27FC236}">
                    <a16:creationId xmlns:a16="http://schemas.microsoft.com/office/drawing/2014/main" id="{09C2E10E-8E8C-462C-B758-86D7C49A5D5B}"/>
                  </a:ext>
                </a:extLst>
              </p:cNvPr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" name="Google Shape;3212;p47">
              <a:extLst>
                <a:ext uri="{FF2B5EF4-FFF2-40B4-BE49-F238E27FC236}">
                  <a16:creationId xmlns:a16="http://schemas.microsoft.com/office/drawing/2014/main" id="{307B0C46-8679-499D-A0E5-C2590F22D03C}"/>
                </a:ext>
              </a:extLst>
            </p:cNvPr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719" name="Google Shape;3213;p47">
                <a:extLst>
                  <a:ext uri="{FF2B5EF4-FFF2-40B4-BE49-F238E27FC236}">
                    <a16:creationId xmlns:a16="http://schemas.microsoft.com/office/drawing/2014/main" id="{8B46E605-F23F-4F6D-A198-721C8EEEC51B}"/>
                  </a:ext>
                </a:extLst>
              </p:cNvPr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3214;p47">
                <a:extLst>
                  <a:ext uri="{FF2B5EF4-FFF2-40B4-BE49-F238E27FC236}">
                    <a16:creationId xmlns:a16="http://schemas.microsoft.com/office/drawing/2014/main" id="{BA00A9FA-F1C9-4476-8CAC-DFAD8A26DD5A}"/>
                  </a:ext>
                </a:extLst>
              </p:cNvPr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3215;p47">
                <a:extLst>
                  <a:ext uri="{FF2B5EF4-FFF2-40B4-BE49-F238E27FC236}">
                    <a16:creationId xmlns:a16="http://schemas.microsoft.com/office/drawing/2014/main" id="{7F90F010-9D14-4FAB-851F-6472885E4207}"/>
                  </a:ext>
                </a:extLst>
              </p:cNvPr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3216;p47">
                <a:extLst>
                  <a:ext uri="{FF2B5EF4-FFF2-40B4-BE49-F238E27FC236}">
                    <a16:creationId xmlns:a16="http://schemas.microsoft.com/office/drawing/2014/main" id="{EE3BCD9A-D9E3-4E8A-AEC3-1E3949710E29}"/>
                  </a:ext>
                </a:extLst>
              </p:cNvPr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3217;p47">
                <a:extLst>
                  <a:ext uri="{FF2B5EF4-FFF2-40B4-BE49-F238E27FC236}">
                    <a16:creationId xmlns:a16="http://schemas.microsoft.com/office/drawing/2014/main" id="{4CAA9177-FFA8-475F-A225-CEF8D1FFC0A3}"/>
                  </a:ext>
                </a:extLst>
              </p:cNvPr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3218;p47">
                <a:extLst>
                  <a:ext uri="{FF2B5EF4-FFF2-40B4-BE49-F238E27FC236}">
                    <a16:creationId xmlns:a16="http://schemas.microsoft.com/office/drawing/2014/main" id="{E8D9F024-B8B3-4CDC-9ED0-BBC5300532F6}"/>
                  </a:ext>
                </a:extLst>
              </p:cNvPr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3219;p47">
                <a:extLst>
                  <a:ext uri="{FF2B5EF4-FFF2-40B4-BE49-F238E27FC236}">
                    <a16:creationId xmlns:a16="http://schemas.microsoft.com/office/drawing/2014/main" id="{C4C9238A-774F-404E-90DE-4D9678C11131}"/>
                  </a:ext>
                </a:extLst>
              </p:cNvPr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3220;p47">
                <a:extLst>
                  <a:ext uri="{FF2B5EF4-FFF2-40B4-BE49-F238E27FC236}">
                    <a16:creationId xmlns:a16="http://schemas.microsoft.com/office/drawing/2014/main" id="{91F68D86-C42A-4264-A3CB-00BCCF3E4275}"/>
                  </a:ext>
                </a:extLst>
              </p:cNvPr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3221;p47">
                <a:extLst>
                  <a:ext uri="{FF2B5EF4-FFF2-40B4-BE49-F238E27FC236}">
                    <a16:creationId xmlns:a16="http://schemas.microsoft.com/office/drawing/2014/main" id="{64581993-AC93-4767-BD1E-4F9FFCEBE7A7}"/>
                  </a:ext>
                </a:extLst>
              </p:cNvPr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3222;p47">
                <a:extLst>
                  <a:ext uri="{FF2B5EF4-FFF2-40B4-BE49-F238E27FC236}">
                    <a16:creationId xmlns:a16="http://schemas.microsoft.com/office/drawing/2014/main" id="{8BF0C389-95F8-40DF-9809-B12DA5C3A0BD}"/>
                  </a:ext>
                </a:extLst>
              </p:cNvPr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3223;p47">
                <a:extLst>
                  <a:ext uri="{FF2B5EF4-FFF2-40B4-BE49-F238E27FC236}">
                    <a16:creationId xmlns:a16="http://schemas.microsoft.com/office/drawing/2014/main" id="{EB78B331-0840-46FE-B3E7-01A3DE63FC0E}"/>
                  </a:ext>
                </a:extLst>
              </p:cNvPr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3224;p47">
                <a:extLst>
                  <a:ext uri="{FF2B5EF4-FFF2-40B4-BE49-F238E27FC236}">
                    <a16:creationId xmlns:a16="http://schemas.microsoft.com/office/drawing/2014/main" id="{E93DD67C-8175-4DD9-B53F-B7F59808274C}"/>
                  </a:ext>
                </a:extLst>
              </p:cNvPr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3225;p47">
                <a:extLst>
                  <a:ext uri="{FF2B5EF4-FFF2-40B4-BE49-F238E27FC236}">
                    <a16:creationId xmlns:a16="http://schemas.microsoft.com/office/drawing/2014/main" id="{BE9E2139-2CD6-4C9B-BFA4-77081492902C}"/>
                  </a:ext>
                </a:extLst>
              </p:cNvPr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3226;p47">
                <a:extLst>
                  <a:ext uri="{FF2B5EF4-FFF2-40B4-BE49-F238E27FC236}">
                    <a16:creationId xmlns:a16="http://schemas.microsoft.com/office/drawing/2014/main" id="{C056EB9C-A295-4CF1-8CDE-E5746B4C56B5}"/>
                  </a:ext>
                </a:extLst>
              </p:cNvPr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3227;p47">
                <a:extLst>
                  <a:ext uri="{FF2B5EF4-FFF2-40B4-BE49-F238E27FC236}">
                    <a16:creationId xmlns:a16="http://schemas.microsoft.com/office/drawing/2014/main" id="{09C29FA8-C1F8-454D-AFBE-D20619B961E2}"/>
                  </a:ext>
                </a:extLst>
              </p:cNvPr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3228;p47">
                <a:extLst>
                  <a:ext uri="{FF2B5EF4-FFF2-40B4-BE49-F238E27FC236}">
                    <a16:creationId xmlns:a16="http://schemas.microsoft.com/office/drawing/2014/main" id="{FDF2DD18-C5C9-47E5-887B-197F639AC331}"/>
                  </a:ext>
                </a:extLst>
              </p:cNvPr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" name="Google Shape;3229;p47">
              <a:extLst>
                <a:ext uri="{FF2B5EF4-FFF2-40B4-BE49-F238E27FC236}">
                  <a16:creationId xmlns:a16="http://schemas.microsoft.com/office/drawing/2014/main" id="{E86AB904-C4D0-4094-AECC-28F5C3F548DF}"/>
                </a:ext>
              </a:extLst>
            </p:cNvPr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703" name="Google Shape;3230;p47">
                <a:extLst>
                  <a:ext uri="{FF2B5EF4-FFF2-40B4-BE49-F238E27FC236}">
                    <a16:creationId xmlns:a16="http://schemas.microsoft.com/office/drawing/2014/main" id="{C54C1D3A-FA4B-4936-A448-5F48EE47F796}"/>
                  </a:ext>
                </a:extLst>
              </p:cNvPr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3231;p47">
                <a:extLst>
                  <a:ext uri="{FF2B5EF4-FFF2-40B4-BE49-F238E27FC236}">
                    <a16:creationId xmlns:a16="http://schemas.microsoft.com/office/drawing/2014/main" id="{F575F25C-E629-47B9-8229-7ABE702E7FAB}"/>
                  </a:ext>
                </a:extLst>
              </p:cNvPr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3232;p47">
                <a:extLst>
                  <a:ext uri="{FF2B5EF4-FFF2-40B4-BE49-F238E27FC236}">
                    <a16:creationId xmlns:a16="http://schemas.microsoft.com/office/drawing/2014/main" id="{34FA0539-08E1-4870-8BAD-A004C4CBE45B}"/>
                  </a:ext>
                </a:extLst>
              </p:cNvPr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3233;p47">
                <a:extLst>
                  <a:ext uri="{FF2B5EF4-FFF2-40B4-BE49-F238E27FC236}">
                    <a16:creationId xmlns:a16="http://schemas.microsoft.com/office/drawing/2014/main" id="{C4522581-4801-42EE-A1A5-42DEE735828E}"/>
                  </a:ext>
                </a:extLst>
              </p:cNvPr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3234;p47">
                <a:extLst>
                  <a:ext uri="{FF2B5EF4-FFF2-40B4-BE49-F238E27FC236}">
                    <a16:creationId xmlns:a16="http://schemas.microsoft.com/office/drawing/2014/main" id="{0631502F-5051-47FE-B1C2-117C4A850EDF}"/>
                  </a:ext>
                </a:extLst>
              </p:cNvPr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3235;p47">
                <a:extLst>
                  <a:ext uri="{FF2B5EF4-FFF2-40B4-BE49-F238E27FC236}">
                    <a16:creationId xmlns:a16="http://schemas.microsoft.com/office/drawing/2014/main" id="{3FA159B7-45AE-4206-ABC3-1F8D2C6CC427}"/>
                  </a:ext>
                </a:extLst>
              </p:cNvPr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3236;p47">
                <a:extLst>
                  <a:ext uri="{FF2B5EF4-FFF2-40B4-BE49-F238E27FC236}">
                    <a16:creationId xmlns:a16="http://schemas.microsoft.com/office/drawing/2014/main" id="{EB5F2DBF-F9EC-4EA6-BBB1-6DE89CF062B9}"/>
                  </a:ext>
                </a:extLst>
              </p:cNvPr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3237;p47">
                <a:extLst>
                  <a:ext uri="{FF2B5EF4-FFF2-40B4-BE49-F238E27FC236}">
                    <a16:creationId xmlns:a16="http://schemas.microsoft.com/office/drawing/2014/main" id="{8AB244F7-71EF-41DF-BCE2-F56736970F87}"/>
                  </a:ext>
                </a:extLst>
              </p:cNvPr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3238;p47">
                <a:extLst>
                  <a:ext uri="{FF2B5EF4-FFF2-40B4-BE49-F238E27FC236}">
                    <a16:creationId xmlns:a16="http://schemas.microsoft.com/office/drawing/2014/main" id="{6DFA5147-3E84-4570-B43C-BC6FB9F1030A}"/>
                  </a:ext>
                </a:extLst>
              </p:cNvPr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3239;p47">
                <a:extLst>
                  <a:ext uri="{FF2B5EF4-FFF2-40B4-BE49-F238E27FC236}">
                    <a16:creationId xmlns:a16="http://schemas.microsoft.com/office/drawing/2014/main" id="{248263EE-BB66-4B1B-AFD0-DEF796032173}"/>
                  </a:ext>
                </a:extLst>
              </p:cNvPr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3240;p47">
                <a:extLst>
                  <a:ext uri="{FF2B5EF4-FFF2-40B4-BE49-F238E27FC236}">
                    <a16:creationId xmlns:a16="http://schemas.microsoft.com/office/drawing/2014/main" id="{55E1B1B3-8F8D-4716-9521-81303B121C98}"/>
                  </a:ext>
                </a:extLst>
              </p:cNvPr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3241;p47">
                <a:extLst>
                  <a:ext uri="{FF2B5EF4-FFF2-40B4-BE49-F238E27FC236}">
                    <a16:creationId xmlns:a16="http://schemas.microsoft.com/office/drawing/2014/main" id="{84C9616D-4BE2-4FD5-B1D3-F5B1119B4325}"/>
                  </a:ext>
                </a:extLst>
              </p:cNvPr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3242;p47">
                <a:extLst>
                  <a:ext uri="{FF2B5EF4-FFF2-40B4-BE49-F238E27FC236}">
                    <a16:creationId xmlns:a16="http://schemas.microsoft.com/office/drawing/2014/main" id="{57552DD7-B9E4-4F75-A8CE-BFA153B56300}"/>
                  </a:ext>
                </a:extLst>
              </p:cNvPr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3243;p47">
                <a:extLst>
                  <a:ext uri="{FF2B5EF4-FFF2-40B4-BE49-F238E27FC236}">
                    <a16:creationId xmlns:a16="http://schemas.microsoft.com/office/drawing/2014/main" id="{8F1C152D-D82F-4364-8FFD-28C8B9DB4B4D}"/>
                  </a:ext>
                </a:extLst>
              </p:cNvPr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3244;p47">
                <a:extLst>
                  <a:ext uri="{FF2B5EF4-FFF2-40B4-BE49-F238E27FC236}">
                    <a16:creationId xmlns:a16="http://schemas.microsoft.com/office/drawing/2014/main" id="{C2B8ABB1-DC33-446F-B4B9-DCEE732D337D}"/>
                  </a:ext>
                </a:extLst>
              </p:cNvPr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3245;p47">
                <a:extLst>
                  <a:ext uri="{FF2B5EF4-FFF2-40B4-BE49-F238E27FC236}">
                    <a16:creationId xmlns:a16="http://schemas.microsoft.com/office/drawing/2014/main" id="{1A8FA35B-217D-4AF0-8347-033FDFE69267}"/>
                  </a:ext>
                </a:extLst>
              </p:cNvPr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" name="Google Shape;3246;p47">
              <a:extLst>
                <a:ext uri="{FF2B5EF4-FFF2-40B4-BE49-F238E27FC236}">
                  <a16:creationId xmlns:a16="http://schemas.microsoft.com/office/drawing/2014/main" id="{0A4255CD-010D-43C7-94CD-8A00CA5B256C}"/>
                </a:ext>
              </a:extLst>
            </p:cNvPr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687" name="Google Shape;3247;p47">
                <a:extLst>
                  <a:ext uri="{FF2B5EF4-FFF2-40B4-BE49-F238E27FC236}">
                    <a16:creationId xmlns:a16="http://schemas.microsoft.com/office/drawing/2014/main" id="{D125ECA4-73AE-48C1-834D-7F447D5B4FA6}"/>
                  </a:ext>
                </a:extLst>
              </p:cNvPr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3248;p47">
                <a:extLst>
                  <a:ext uri="{FF2B5EF4-FFF2-40B4-BE49-F238E27FC236}">
                    <a16:creationId xmlns:a16="http://schemas.microsoft.com/office/drawing/2014/main" id="{7E303287-4BBC-48CD-A514-D2C7886FE0C9}"/>
                  </a:ext>
                </a:extLst>
              </p:cNvPr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3249;p47">
                <a:extLst>
                  <a:ext uri="{FF2B5EF4-FFF2-40B4-BE49-F238E27FC236}">
                    <a16:creationId xmlns:a16="http://schemas.microsoft.com/office/drawing/2014/main" id="{B0FEFDC2-7B51-4255-9F02-C5EA6F220991}"/>
                  </a:ext>
                </a:extLst>
              </p:cNvPr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3250;p47">
                <a:extLst>
                  <a:ext uri="{FF2B5EF4-FFF2-40B4-BE49-F238E27FC236}">
                    <a16:creationId xmlns:a16="http://schemas.microsoft.com/office/drawing/2014/main" id="{1152E026-72A7-4AAD-855C-3891D392683B}"/>
                  </a:ext>
                </a:extLst>
              </p:cNvPr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3251;p47">
                <a:extLst>
                  <a:ext uri="{FF2B5EF4-FFF2-40B4-BE49-F238E27FC236}">
                    <a16:creationId xmlns:a16="http://schemas.microsoft.com/office/drawing/2014/main" id="{ACDED258-CD14-4B3A-A5A7-9AAABB683217}"/>
                  </a:ext>
                </a:extLst>
              </p:cNvPr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3252;p47">
                <a:extLst>
                  <a:ext uri="{FF2B5EF4-FFF2-40B4-BE49-F238E27FC236}">
                    <a16:creationId xmlns:a16="http://schemas.microsoft.com/office/drawing/2014/main" id="{BC60F73B-370C-4646-9C18-3253F09DB3E2}"/>
                  </a:ext>
                </a:extLst>
              </p:cNvPr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3253;p47">
                <a:extLst>
                  <a:ext uri="{FF2B5EF4-FFF2-40B4-BE49-F238E27FC236}">
                    <a16:creationId xmlns:a16="http://schemas.microsoft.com/office/drawing/2014/main" id="{68FA3391-2E52-417B-8DEA-F25D1EDB886F}"/>
                  </a:ext>
                </a:extLst>
              </p:cNvPr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3254;p47">
                <a:extLst>
                  <a:ext uri="{FF2B5EF4-FFF2-40B4-BE49-F238E27FC236}">
                    <a16:creationId xmlns:a16="http://schemas.microsoft.com/office/drawing/2014/main" id="{006D8038-0AA9-4A70-8E26-E61817EB2D83}"/>
                  </a:ext>
                </a:extLst>
              </p:cNvPr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3255;p47">
                <a:extLst>
                  <a:ext uri="{FF2B5EF4-FFF2-40B4-BE49-F238E27FC236}">
                    <a16:creationId xmlns:a16="http://schemas.microsoft.com/office/drawing/2014/main" id="{25ED0A01-5B57-4C9D-A8B7-C719651ED55A}"/>
                  </a:ext>
                </a:extLst>
              </p:cNvPr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3256;p47">
                <a:extLst>
                  <a:ext uri="{FF2B5EF4-FFF2-40B4-BE49-F238E27FC236}">
                    <a16:creationId xmlns:a16="http://schemas.microsoft.com/office/drawing/2014/main" id="{A6CA5519-98C6-4BA0-8044-D5A12E0A3321}"/>
                  </a:ext>
                </a:extLst>
              </p:cNvPr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3257;p47">
                <a:extLst>
                  <a:ext uri="{FF2B5EF4-FFF2-40B4-BE49-F238E27FC236}">
                    <a16:creationId xmlns:a16="http://schemas.microsoft.com/office/drawing/2014/main" id="{3463B532-3C7D-4791-9BD9-2F6341CAD65C}"/>
                  </a:ext>
                </a:extLst>
              </p:cNvPr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3258;p47">
                <a:extLst>
                  <a:ext uri="{FF2B5EF4-FFF2-40B4-BE49-F238E27FC236}">
                    <a16:creationId xmlns:a16="http://schemas.microsoft.com/office/drawing/2014/main" id="{88D180E7-2944-447F-B140-7E2CD632E0CE}"/>
                  </a:ext>
                </a:extLst>
              </p:cNvPr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3259;p47">
                <a:extLst>
                  <a:ext uri="{FF2B5EF4-FFF2-40B4-BE49-F238E27FC236}">
                    <a16:creationId xmlns:a16="http://schemas.microsoft.com/office/drawing/2014/main" id="{016B059D-F7E3-4451-BEBF-51260EABCE17}"/>
                  </a:ext>
                </a:extLst>
              </p:cNvPr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3260;p47">
                <a:extLst>
                  <a:ext uri="{FF2B5EF4-FFF2-40B4-BE49-F238E27FC236}">
                    <a16:creationId xmlns:a16="http://schemas.microsoft.com/office/drawing/2014/main" id="{A8F25481-25FF-46B5-B5A2-2C04657C01B3}"/>
                  </a:ext>
                </a:extLst>
              </p:cNvPr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3261;p47">
                <a:extLst>
                  <a:ext uri="{FF2B5EF4-FFF2-40B4-BE49-F238E27FC236}">
                    <a16:creationId xmlns:a16="http://schemas.microsoft.com/office/drawing/2014/main" id="{C9E39DF6-A1E9-4D17-A132-5114E83C3DE3}"/>
                  </a:ext>
                </a:extLst>
              </p:cNvPr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3262;p47">
                <a:extLst>
                  <a:ext uri="{FF2B5EF4-FFF2-40B4-BE49-F238E27FC236}">
                    <a16:creationId xmlns:a16="http://schemas.microsoft.com/office/drawing/2014/main" id="{27D265D0-2C65-4C14-86A3-DD3DDBA1115D}"/>
                  </a:ext>
                </a:extLst>
              </p:cNvPr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" name="Google Shape;3263;p47">
              <a:extLst>
                <a:ext uri="{FF2B5EF4-FFF2-40B4-BE49-F238E27FC236}">
                  <a16:creationId xmlns:a16="http://schemas.microsoft.com/office/drawing/2014/main" id="{4A422445-A796-433D-AF8C-23DBD2FD8CD3}"/>
                </a:ext>
              </a:extLst>
            </p:cNvPr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671" name="Google Shape;3264;p47">
                <a:extLst>
                  <a:ext uri="{FF2B5EF4-FFF2-40B4-BE49-F238E27FC236}">
                    <a16:creationId xmlns:a16="http://schemas.microsoft.com/office/drawing/2014/main" id="{02106940-65F2-4493-AEBC-37B5B451B329}"/>
                  </a:ext>
                </a:extLst>
              </p:cNvPr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3265;p47">
                <a:extLst>
                  <a:ext uri="{FF2B5EF4-FFF2-40B4-BE49-F238E27FC236}">
                    <a16:creationId xmlns:a16="http://schemas.microsoft.com/office/drawing/2014/main" id="{716EB9C4-41DA-4EAE-900F-FA3F8A630791}"/>
                  </a:ext>
                </a:extLst>
              </p:cNvPr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3266;p47">
                <a:extLst>
                  <a:ext uri="{FF2B5EF4-FFF2-40B4-BE49-F238E27FC236}">
                    <a16:creationId xmlns:a16="http://schemas.microsoft.com/office/drawing/2014/main" id="{934CF49A-B906-426C-B8EB-73622FB4FFAD}"/>
                  </a:ext>
                </a:extLst>
              </p:cNvPr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3267;p47">
                <a:extLst>
                  <a:ext uri="{FF2B5EF4-FFF2-40B4-BE49-F238E27FC236}">
                    <a16:creationId xmlns:a16="http://schemas.microsoft.com/office/drawing/2014/main" id="{94F7B72C-9D4E-4468-9350-DAB0F20A226D}"/>
                  </a:ext>
                </a:extLst>
              </p:cNvPr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3268;p47">
                <a:extLst>
                  <a:ext uri="{FF2B5EF4-FFF2-40B4-BE49-F238E27FC236}">
                    <a16:creationId xmlns:a16="http://schemas.microsoft.com/office/drawing/2014/main" id="{F951916E-3A11-4C7D-8D11-FADAC66124E0}"/>
                  </a:ext>
                </a:extLst>
              </p:cNvPr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3269;p47">
                <a:extLst>
                  <a:ext uri="{FF2B5EF4-FFF2-40B4-BE49-F238E27FC236}">
                    <a16:creationId xmlns:a16="http://schemas.microsoft.com/office/drawing/2014/main" id="{923C4CE0-B32C-4945-87CC-AA58D2414EC3}"/>
                  </a:ext>
                </a:extLst>
              </p:cNvPr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3270;p47">
                <a:extLst>
                  <a:ext uri="{FF2B5EF4-FFF2-40B4-BE49-F238E27FC236}">
                    <a16:creationId xmlns:a16="http://schemas.microsoft.com/office/drawing/2014/main" id="{D0958598-9C0F-49BB-94E6-E9053794F694}"/>
                  </a:ext>
                </a:extLst>
              </p:cNvPr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3271;p47">
                <a:extLst>
                  <a:ext uri="{FF2B5EF4-FFF2-40B4-BE49-F238E27FC236}">
                    <a16:creationId xmlns:a16="http://schemas.microsoft.com/office/drawing/2014/main" id="{934DF198-E3B8-4079-BD72-8F4D16193105}"/>
                  </a:ext>
                </a:extLst>
              </p:cNvPr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3272;p47">
                <a:extLst>
                  <a:ext uri="{FF2B5EF4-FFF2-40B4-BE49-F238E27FC236}">
                    <a16:creationId xmlns:a16="http://schemas.microsoft.com/office/drawing/2014/main" id="{08AD9DC5-D4D5-41D6-BC38-46B4EDE1B1F6}"/>
                  </a:ext>
                </a:extLst>
              </p:cNvPr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3273;p47">
                <a:extLst>
                  <a:ext uri="{FF2B5EF4-FFF2-40B4-BE49-F238E27FC236}">
                    <a16:creationId xmlns:a16="http://schemas.microsoft.com/office/drawing/2014/main" id="{D25A3AD1-2745-40AD-AEA4-C4834237D92A}"/>
                  </a:ext>
                </a:extLst>
              </p:cNvPr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3274;p47">
                <a:extLst>
                  <a:ext uri="{FF2B5EF4-FFF2-40B4-BE49-F238E27FC236}">
                    <a16:creationId xmlns:a16="http://schemas.microsoft.com/office/drawing/2014/main" id="{52793CA3-BEF0-43BC-B024-9D90DA740A42}"/>
                  </a:ext>
                </a:extLst>
              </p:cNvPr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3275;p47">
                <a:extLst>
                  <a:ext uri="{FF2B5EF4-FFF2-40B4-BE49-F238E27FC236}">
                    <a16:creationId xmlns:a16="http://schemas.microsoft.com/office/drawing/2014/main" id="{63878D50-CA31-4C07-92D5-E5F5036670A6}"/>
                  </a:ext>
                </a:extLst>
              </p:cNvPr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3276;p47">
                <a:extLst>
                  <a:ext uri="{FF2B5EF4-FFF2-40B4-BE49-F238E27FC236}">
                    <a16:creationId xmlns:a16="http://schemas.microsoft.com/office/drawing/2014/main" id="{A6AB9548-A351-4B9F-95DD-1A6FB457B42E}"/>
                  </a:ext>
                </a:extLst>
              </p:cNvPr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3277;p47">
                <a:extLst>
                  <a:ext uri="{FF2B5EF4-FFF2-40B4-BE49-F238E27FC236}">
                    <a16:creationId xmlns:a16="http://schemas.microsoft.com/office/drawing/2014/main" id="{6B76CE3A-DB68-4C90-AD89-BD1F4A4A83E2}"/>
                  </a:ext>
                </a:extLst>
              </p:cNvPr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3278;p47">
                <a:extLst>
                  <a:ext uri="{FF2B5EF4-FFF2-40B4-BE49-F238E27FC236}">
                    <a16:creationId xmlns:a16="http://schemas.microsoft.com/office/drawing/2014/main" id="{7A327861-997C-4785-AEB9-48EB63B9EA51}"/>
                  </a:ext>
                </a:extLst>
              </p:cNvPr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3279;p47">
                <a:extLst>
                  <a:ext uri="{FF2B5EF4-FFF2-40B4-BE49-F238E27FC236}">
                    <a16:creationId xmlns:a16="http://schemas.microsoft.com/office/drawing/2014/main" id="{44A1E453-87D1-454E-BDB1-2D1B14DF03F4}"/>
                  </a:ext>
                </a:extLst>
              </p:cNvPr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8" name="Google Shape;3280;p47">
              <a:extLst>
                <a:ext uri="{FF2B5EF4-FFF2-40B4-BE49-F238E27FC236}">
                  <a16:creationId xmlns:a16="http://schemas.microsoft.com/office/drawing/2014/main" id="{99B02CE3-9052-4EC0-A840-965E5ABF1EBE}"/>
                </a:ext>
              </a:extLst>
            </p:cNvPr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3281;p47">
              <a:extLst>
                <a:ext uri="{FF2B5EF4-FFF2-40B4-BE49-F238E27FC236}">
                  <a16:creationId xmlns:a16="http://schemas.microsoft.com/office/drawing/2014/main" id="{C59B34A9-6634-4E0B-804A-3EB37AD6B696}"/>
                </a:ext>
              </a:extLst>
            </p:cNvPr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3282;p47">
              <a:extLst>
                <a:ext uri="{FF2B5EF4-FFF2-40B4-BE49-F238E27FC236}">
                  <a16:creationId xmlns:a16="http://schemas.microsoft.com/office/drawing/2014/main" id="{FC5C7498-31A2-4523-B5FD-8AC2EE3315A1}"/>
                </a:ext>
              </a:extLst>
            </p:cNvPr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3283;p47">
              <a:extLst>
                <a:ext uri="{FF2B5EF4-FFF2-40B4-BE49-F238E27FC236}">
                  <a16:creationId xmlns:a16="http://schemas.microsoft.com/office/drawing/2014/main" id="{D1F1CF9F-97C6-4FB0-867D-D57746CFE311}"/>
                </a:ext>
              </a:extLst>
            </p:cNvPr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3284;p47">
              <a:extLst>
                <a:ext uri="{FF2B5EF4-FFF2-40B4-BE49-F238E27FC236}">
                  <a16:creationId xmlns:a16="http://schemas.microsoft.com/office/drawing/2014/main" id="{F473F4C4-EDF9-43CF-92B4-6F16566DD5CD}"/>
                </a:ext>
              </a:extLst>
            </p:cNvPr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3" name="Google Shape;3285;p47">
              <a:extLst>
                <a:ext uri="{FF2B5EF4-FFF2-40B4-BE49-F238E27FC236}">
                  <a16:creationId xmlns:a16="http://schemas.microsoft.com/office/drawing/2014/main" id="{0C74BCDC-696D-42B6-94AF-C051EBB99BB8}"/>
                </a:ext>
              </a:extLst>
            </p:cNvPr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655" name="Google Shape;3286;p47">
                <a:extLst>
                  <a:ext uri="{FF2B5EF4-FFF2-40B4-BE49-F238E27FC236}">
                    <a16:creationId xmlns:a16="http://schemas.microsoft.com/office/drawing/2014/main" id="{1F05FF51-7330-44A7-A149-1066AE72361F}"/>
                  </a:ext>
                </a:extLst>
              </p:cNvPr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3287;p47">
                <a:extLst>
                  <a:ext uri="{FF2B5EF4-FFF2-40B4-BE49-F238E27FC236}">
                    <a16:creationId xmlns:a16="http://schemas.microsoft.com/office/drawing/2014/main" id="{77106689-7B46-4F69-98D9-4A36DEA56F33}"/>
                  </a:ext>
                </a:extLst>
              </p:cNvPr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3288;p47">
                <a:extLst>
                  <a:ext uri="{FF2B5EF4-FFF2-40B4-BE49-F238E27FC236}">
                    <a16:creationId xmlns:a16="http://schemas.microsoft.com/office/drawing/2014/main" id="{27CCEC8B-E717-481D-B5B3-03BB0C9B27C7}"/>
                  </a:ext>
                </a:extLst>
              </p:cNvPr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3289;p47">
                <a:extLst>
                  <a:ext uri="{FF2B5EF4-FFF2-40B4-BE49-F238E27FC236}">
                    <a16:creationId xmlns:a16="http://schemas.microsoft.com/office/drawing/2014/main" id="{FE021BE6-4D9F-4443-A721-3AD2D6B689AB}"/>
                  </a:ext>
                </a:extLst>
              </p:cNvPr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3290;p47">
                <a:extLst>
                  <a:ext uri="{FF2B5EF4-FFF2-40B4-BE49-F238E27FC236}">
                    <a16:creationId xmlns:a16="http://schemas.microsoft.com/office/drawing/2014/main" id="{C34E1159-D699-4AD3-9E37-12C41BE1E942}"/>
                  </a:ext>
                </a:extLst>
              </p:cNvPr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3291;p47">
                <a:extLst>
                  <a:ext uri="{FF2B5EF4-FFF2-40B4-BE49-F238E27FC236}">
                    <a16:creationId xmlns:a16="http://schemas.microsoft.com/office/drawing/2014/main" id="{1FECBC83-A501-41AD-A31F-8389AD1B1D2D}"/>
                  </a:ext>
                </a:extLst>
              </p:cNvPr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3292;p47">
                <a:extLst>
                  <a:ext uri="{FF2B5EF4-FFF2-40B4-BE49-F238E27FC236}">
                    <a16:creationId xmlns:a16="http://schemas.microsoft.com/office/drawing/2014/main" id="{F27F67C7-C59D-4F4B-B435-1C59EF577BD8}"/>
                  </a:ext>
                </a:extLst>
              </p:cNvPr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3293;p47">
                <a:extLst>
                  <a:ext uri="{FF2B5EF4-FFF2-40B4-BE49-F238E27FC236}">
                    <a16:creationId xmlns:a16="http://schemas.microsoft.com/office/drawing/2014/main" id="{436B01A0-3548-45E8-965D-6927BAB2A4CF}"/>
                  </a:ext>
                </a:extLst>
              </p:cNvPr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3294;p47">
                <a:extLst>
                  <a:ext uri="{FF2B5EF4-FFF2-40B4-BE49-F238E27FC236}">
                    <a16:creationId xmlns:a16="http://schemas.microsoft.com/office/drawing/2014/main" id="{D06FE2C9-7685-4C2F-ADD5-267A36792BBE}"/>
                  </a:ext>
                </a:extLst>
              </p:cNvPr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3295;p47">
                <a:extLst>
                  <a:ext uri="{FF2B5EF4-FFF2-40B4-BE49-F238E27FC236}">
                    <a16:creationId xmlns:a16="http://schemas.microsoft.com/office/drawing/2014/main" id="{A33C9E5F-A15A-49E8-A1E9-86C77C87322A}"/>
                  </a:ext>
                </a:extLst>
              </p:cNvPr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3296;p47">
                <a:extLst>
                  <a:ext uri="{FF2B5EF4-FFF2-40B4-BE49-F238E27FC236}">
                    <a16:creationId xmlns:a16="http://schemas.microsoft.com/office/drawing/2014/main" id="{DD1440B3-1F57-48A1-A77F-2C378CFAA1C0}"/>
                  </a:ext>
                </a:extLst>
              </p:cNvPr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3297;p47">
                <a:extLst>
                  <a:ext uri="{FF2B5EF4-FFF2-40B4-BE49-F238E27FC236}">
                    <a16:creationId xmlns:a16="http://schemas.microsoft.com/office/drawing/2014/main" id="{5B2E0106-1C3E-4591-9AEB-CFEFE58F9961}"/>
                  </a:ext>
                </a:extLst>
              </p:cNvPr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3298;p47">
                <a:extLst>
                  <a:ext uri="{FF2B5EF4-FFF2-40B4-BE49-F238E27FC236}">
                    <a16:creationId xmlns:a16="http://schemas.microsoft.com/office/drawing/2014/main" id="{97FACEB1-5627-4409-8227-5844066696C2}"/>
                  </a:ext>
                </a:extLst>
              </p:cNvPr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3299;p47">
                <a:extLst>
                  <a:ext uri="{FF2B5EF4-FFF2-40B4-BE49-F238E27FC236}">
                    <a16:creationId xmlns:a16="http://schemas.microsoft.com/office/drawing/2014/main" id="{16E76EB3-C4AC-4384-8900-3E4C2F73308C}"/>
                  </a:ext>
                </a:extLst>
              </p:cNvPr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3300;p47">
                <a:extLst>
                  <a:ext uri="{FF2B5EF4-FFF2-40B4-BE49-F238E27FC236}">
                    <a16:creationId xmlns:a16="http://schemas.microsoft.com/office/drawing/2014/main" id="{0A446710-E4B7-41E0-9E13-2510D5F3B3FF}"/>
                  </a:ext>
                </a:extLst>
              </p:cNvPr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3301;p47">
                <a:extLst>
                  <a:ext uri="{FF2B5EF4-FFF2-40B4-BE49-F238E27FC236}">
                    <a16:creationId xmlns:a16="http://schemas.microsoft.com/office/drawing/2014/main" id="{0176BB40-0357-4353-B74E-2245911F664D}"/>
                  </a:ext>
                </a:extLst>
              </p:cNvPr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3302;p47">
              <a:extLst>
                <a:ext uri="{FF2B5EF4-FFF2-40B4-BE49-F238E27FC236}">
                  <a16:creationId xmlns:a16="http://schemas.microsoft.com/office/drawing/2014/main" id="{340E53DD-E2EB-4364-B2C4-460C7F91479D}"/>
                </a:ext>
              </a:extLst>
            </p:cNvPr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639" name="Google Shape;3303;p47">
                <a:extLst>
                  <a:ext uri="{FF2B5EF4-FFF2-40B4-BE49-F238E27FC236}">
                    <a16:creationId xmlns:a16="http://schemas.microsoft.com/office/drawing/2014/main" id="{9FA156D8-3102-4AEE-ADB9-C8F313F1B50F}"/>
                  </a:ext>
                </a:extLst>
              </p:cNvPr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3304;p47">
                <a:extLst>
                  <a:ext uri="{FF2B5EF4-FFF2-40B4-BE49-F238E27FC236}">
                    <a16:creationId xmlns:a16="http://schemas.microsoft.com/office/drawing/2014/main" id="{BE49A1AA-6422-461A-8602-4DFB19FC37B3}"/>
                  </a:ext>
                </a:extLst>
              </p:cNvPr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3305;p47">
                <a:extLst>
                  <a:ext uri="{FF2B5EF4-FFF2-40B4-BE49-F238E27FC236}">
                    <a16:creationId xmlns:a16="http://schemas.microsoft.com/office/drawing/2014/main" id="{16CDBCF2-EE3F-448B-B5E2-C30DE73E42F5}"/>
                  </a:ext>
                </a:extLst>
              </p:cNvPr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3306;p47">
                <a:extLst>
                  <a:ext uri="{FF2B5EF4-FFF2-40B4-BE49-F238E27FC236}">
                    <a16:creationId xmlns:a16="http://schemas.microsoft.com/office/drawing/2014/main" id="{33AEAC2D-061B-4474-BED8-205F4A66D065}"/>
                  </a:ext>
                </a:extLst>
              </p:cNvPr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3307;p47">
                <a:extLst>
                  <a:ext uri="{FF2B5EF4-FFF2-40B4-BE49-F238E27FC236}">
                    <a16:creationId xmlns:a16="http://schemas.microsoft.com/office/drawing/2014/main" id="{FCEF3B40-43BC-4BFF-9507-ED4A3E155EB2}"/>
                  </a:ext>
                </a:extLst>
              </p:cNvPr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3308;p47">
                <a:extLst>
                  <a:ext uri="{FF2B5EF4-FFF2-40B4-BE49-F238E27FC236}">
                    <a16:creationId xmlns:a16="http://schemas.microsoft.com/office/drawing/2014/main" id="{A4C12D84-A551-409A-B76B-ADE80B41CEBC}"/>
                  </a:ext>
                </a:extLst>
              </p:cNvPr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3309;p47">
                <a:extLst>
                  <a:ext uri="{FF2B5EF4-FFF2-40B4-BE49-F238E27FC236}">
                    <a16:creationId xmlns:a16="http://schemas.microsoft.com/office/drawing/2014/main" id="{0765C78F-4440-4979-B7E8-5289ADBF2D75}"/>
                  </a:ext>
                </a:extLst>
              </p:cNvPr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3310;p47">
                <a:extLst>
                  <a:ext uri="{FF2B5EF4-FFF2-40B4-BE49-F238E27FC236}">
                    <a16:creationId xmlns:a16="http://schemas.microsoft.com/office/drawing/2014/main" id="{59ADCCAF-14B1-457F-93DE-2D5905B9CB06}"/>
                  </a:ext>
                </a:extLst>
              </p:cNvPr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3311;p47">
                <a:extLst>
                  <a:ext uri="{FF2B5EF4-FFF2-40B4-BE49-F238E27FC236}">
                    <a16:creationId xmlns:a16="http://schemas.microsoft.com/office/drawing/2014/main" id="{4E3019CB-1A0B-4DCE-9F77-76472F42E7E6}"/>
                  </a:ext>
                </a:extLst>
              </p:cNvPr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3312;p47">
                <a:extLst>
                  <a:ext uri="{FF2B5EF4-FFF2-40B4-BE49-F238E27FC236}">
                    <a16:creationId xmlns:a16="http://schemas.microsoft.com/office/drawing/2014/main" id="{031FA917-473A-4258-ACEB-004D910CD84A}"/>
                  </a:ext>
                </a:extLst>
              </p:cNvPr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3313;p47">
                <a:extLst>
                  <a:ext uri="{FF2B5EF4-FFF2-40B4-BE49-F238E27FC236}">
                    <a16:creationId xmlns:a16="http://schemas.microsoft.com/office/drawing/2014/main" id="{59EC5F83-C38A-41E7-9318-B9EAECBA57AB}"/>
                  </a:ext>
                </a:extLst>
              </p:cNvPr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3314;p47">
                <a:extLst>
                  <a:ext uri="{FF2B5EF4-FFF2-40B4-BE49-F238E27FC236}">
                    <a16:creationId xmlns:a16="http://schemas.microsoft.com/office/drawing/2014/main" id="{6DA47060-C49C-46C1-8636-7AA58D5ABBAC}"/>
                  </a:ext>
                </a:extLst>
              </p:cNvPr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3315;p47">
                <a:extLst>
                  <a:ext uri="{FF2B5EF4-FFF2-40B4-BE49-F238E27FC236}">
                    <a16:creationId xmlns:a16="http://schemas.microsoft.com/office/drawing/2014/main" id="{37256387-BED1-4BDA-AA59-EE7E7888EAA1}"/>
                  </a:ext>
                </a:extLst>
              </p:cNvPr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3316;p47">
                <a:extLst>
                  <a:ext uri="{FF2B5EF4-FFF2-40B4-BE49-F238E27FC236}">
                    <a16:creationId xmlns:a16="http://schemas.microsoft.com/office/drawing/2014/main" id="{B36C2F7E-6696-45CE-A0B0-FC9BF4131F91}"/>
                  </a:ext>
                </a:extLst>
              </p:cNvPr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3317;p47">
                <a:extLst>
                  <a:ext uri="{FF2B5EF4-FFF2-40B4-BE49-F238E27FC236}">
                    <a16:creationId xmlns:a16="http://schemas.microsoft.com/office/drawing/2014/main" id="{AE820904-10E6-42CE-9653-B11FB6307321}"/>
                  </a:ext>
                </a:extLst>
              </p:cNvPr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3318;p47">
                <a:extLst>
                  <a:ext uri="{FF2B5EF4-FFF2-40B4-BE49-F238E27FC236}">
                    <a16:creationId xmlns:a16="http://schemas.microsoft.com/office/drawing/2014/main" id="{0E19A8ED-37B8-40E5-9136-C39B825977DF}"/>
                  </a:ext>
                </a:extLst>
              </p:cNvPr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" name="Google Shape;3319;p47">
              <a:extLst>
                <a:ext uri="{FF2B5EF4-FFF2-40B4-BE49-F238E27FC236}">
                  <a16:creationId xmlns:a16="http://schemas.microsoft.com/office/drawing/2014/main" id="{C02A4CB5-3C82-4C48-BAB0-FF9302E24F04}"/>
                </a:ext>
              </a:extLst>
            </p:cNvPr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623" name="Google Shape;3320;p47">
                <a:extLst>
                  <a:ext uri="{FF2B5EF4-FFF2-40B4-BE49-F238E27FC236}">
                    <a16:creationId xmlns:a16="http://schemas.microsoft.com/office/drawing/2014/main" id="{CFCC13B3-FFD9-463D-B593-040A1F0915ED}"/>
                  </a:ext>
                </a:extLst>
              </p:cNvPr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3321;p47">
                <a:extLst>
                  <a:ext uri="{FF2B5EF4-FFF2-40B4-BE49-F238E27FC236}">
                    <a16:creationId xmlns:a16="http://schemas.microsoft.com/office/drawing/2014/main" id="{D7519057-7EC3-48AE-8545-F250CA2D17C3}"/>
                  </a:ext>
                </a:extLst>
              </p:cNvPr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3322;p47">
                <a:extLst>
                  <a:ext uri="{FF2B5EF4-FFF2-40B4-BE49-F238E27FC236}">
                    <a16:creationId xmlns:a16="http://schemas.microsoft.com/office/drawing/2014/main" id="{83C3198E-DC22-465B-996B-21CE6222789F}"/>
                  </a:ext>
                </a:extLst>
              </p:cNvPr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3323;p47">
                <a:extLst>
                  <a:ext uri="{FF2B5EF4-FFF2-40B4-BE49-F238E27FC236}">
                    <a16:creationId xmlns:a16="http://schemas.microsoft.com/office/drawing/2014/main" id="{3A1C0B24-E9D5-4EB0-AF23-9B1EF9027C6C}"/>
                  </a:ext>
                </a:extLst>
              </p:cNvPr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3324;p47">
                <a:extLst>
                  <a:ext uri="{FF2B5EF4-FFF2-40B4-BE49-F238E27FC236}">
                    <a16:creationId xmlns:a16="http://schemas.microsoft.com/office/drawing/2014/main" id="{666D9ACF-351C-4D80-8C72-53551953FB79}"/>
                  </a:ext>
                </a:extLst>
              </p:cNvPr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3325;p47">
                <a:extLst>
                  <a:ext uri="{FF2B5EF4-FFF2-40B4-BE49-F238E27FC236}">
                    <a16:creationId xmlns:a16="http://schemas.microsoft.com/office/drawing/2014/main" id="{29454CA8-2B3C-47B3-B0E1-817D57EE2E93}"/>
                  </a:ext>
                </a:extLst>
              </p:cNvPr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3326;p47">
                <a:extLst>
                  <a:ext uri="{FF2B5EF4-FFF2-40B4-BE49-F238E27FC236}">
                    <a16:creationId xmlns:a16="http://schemas.microsoft.com/office/drawing/2014/main" id="{0AA991DC-764B-4577-B275-F455228C34C2}"/>
                  </a:ext>
                </a:extLst>
              </p:cNvPr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3327;p47">
                <a:extLst>
                  <a:ext uri="{FF2B5EF4-FFF2-40B4-BE49-F238E27FC236}">
                    <a16:creationId xmlns:a16="http://schemas.microsoft.com/office/drawing/2014/main" id="{62A55EC3-CA43-401A-BC53-3731B60E325D}"/>
                  </a:ext>
                </a:extLst>
              </p:cNvPr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3328;p47">
                <a:extLst>
                  <a:ext uri="{FF2B5EF4-FFF2-40B4-BE49-F238E27FC236}">
                    <a16:creationId xmlns:a16="http://schemas.microsoft.com/office/drawing/2014/main" id="{A89DCFFE-A443-4813-997B-E4E49970F8AA}"/>
                  </a:ext>
                </a:extLst>
              </p:cNvPr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3329;p47">
                <a:extLst>
                  <a:ext uri="{FF2B5EF4-FFF2-40B4-BE49-F238E27FC236}">
                    <a16:creationId xmlns:a16="http://schemas.microsoft.com/office/drawing/2014/main" id="{BA463BEA-B899-427B-8010-49E3D3F91B31}"/>
                  </a:ext>
                </a:extLst>
              </p:cNvPr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3330;p47">
                <a:extLst>
                  <a:ext uri="{FF2B5EF4-FFF2-40B4-BE49-F238E27FC236}">
                    <a16:creationId xmlns:a16="http://schemas.microsoft.com/office/drawing/2014/main" id="{C17FC7E7-F3DD-46DA-AD43-4D721515513A}"/>
                  </a:ext>
                </a:extLst>
              </p:cNvPr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3331;p47">
                <a:extLst>
                  <a:ext uri="{FF2B5EF4-FFF2-40B4-BE49-F238E27FC236}">
                    <a16:creationId xmlns:a16="http://schemas.microsoft.com/office/drawing/2014/main" id="{B4616369-C8B6-49C5-A9C0-9D9C0CB9BAF0}"/>
                  </a:ext>
                </a:extLst>
              </p:cNvPr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3332;p47">
                <a:extLst>
                  <a:ext uri="{FF2B5EF4-FFF2-40B4-BE49-F238E27FC236}">
                    <a16:creationId xmlns:a16="http://schemas.microsoft.com/office/drawing/2014/main" id="{F5E25B05-E89D-4B15-93E8-7C9C01BA236A}"/>
                  </a:ext>
                </a:extLst>
              </p:cNvPr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3333;p47">
                <a:extLst>
                  <a:ext uri="{FF2B5EF4-FFF2-40B4-BE49-F238E27FC236}">
                    <a16:creationId xmlns:a16="http://schemas.microsoft.com/office/drawing/2014/main" id="{86461365-0C1B-4811-867F-D5690C8D672D}"/>
                  </a:ext>
                </a:extLst>
              </p:cNvPr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3334;p47">
                <a:extLst>
                  <a:ext uri="{FF2B5EF4-FFF2-40B4-BE49-F238E27FC236}">
                    <a16:creationId xmlns:a16="http://schemas.microsoft.com/office/drawing/2014/main" id="{60D6D47C-7DDC-4FFE-9ACC-CCA2199ADA5B}"/>
                  </a:ext>
                </a:extLst>
              </p:cNvPr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3335;p47">
                <a:extLst>
                  <a:ext uri="{FF2B5EF4-FFF2-40B4-BE49-F238E27FC236}">
                    <a16:creationId xmlns:a16="http://schemas.microsoft.com/office/drawing/2014/main" id="{3AC92DB1-0384-40E2-AE04-839C0CB0B99C}"/>
                  </a:ext>
                </a:extLst>
              </p:cNvPr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3336;p47">
              <a:extLst>
                <a:ext uri="{FF2B5EF4-FFF2-40B4-BE49-F238E27FC236}">
                  <a16:creationId xmlns:a16="http://schemas.microsoft.com/office/drawing/2014/main" id="{0C35D324-5099-45D3-9D79-24AA53B341E3}"/>
                </a:ext>
              </a:extLst>
            </p:cNvPr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607" name="Google Shape;3337;p47">
                <a:extLst>
                  <a:ext uri="{FF2B5EF4-FFF2-40B4-BE49-F238E27FC236}">
                    <a16:creationId xmlns:a16="http://schemas.microsoft.com/office/drawing/2014/main" id="{24F83F38-47AE-42BF-8BC3-78539147B97D}"/>
                  </a:ext>
                </a:extLst>
              </p:cNvPr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3338;p47">
                <a:extLst>
                  <a:ext uri="{FF2B5EF4-FFF2-40B4-BE49-F238E27FC236}">
                    <a16:creationId xmlns:a16="http://schemas.microsoft.com/office/drawing/2014/main" id="{95CE2D05-882D-4BDC-84E6-9F12844DAE55}"/>
                  </a:ext>
                </a:extLst>
              </p:cNvPr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3339;p47">
                <a:extLst>
                  <a:ext uri="{FF2B5EF4-FFF2-40B4-BE49-F238E27FC236}">
                    <a16:creationId xmlns:a16="http://schemas.microsoft.com/office/drawing/2014/main" id="{61EAF7D5-ADE2-403D-AA81-38EDA5A3BF6B}"/>
                  </a:ext>
                </a:extLst>
              </p:cNvPr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3340;p47">
                <a:extLst>
                  <a:ext uri="{FF2B5EF4-FFF2-40B4-BE49-F238E27FC236}">
                    <a16:creationId xmlns:a16="http://schemas.microsoft.com/office/drawing/2014/main" id="{D581CE35-17BE-4E8C-9967-803531F41FF9}"/>
                  </a:ext>
                </a:extLst>
              </p:cNvPr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3341;p47">
                <a:extLst>
                  <a:ext uri="{FF2B5EF4-FFF2-40B4-BE49-F238E27FC236}">
                    <a16:creationId xmlns:a16="http://schemas.microsoft.com/office/drawing/2014/main" id="{3A498920-6369-4581-A571-979DCBA787A7}"/>
                  </a:ext>
                </a:extLst>
              </p:cNvPr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3342;p47">
                <a:extLst>
                  <a:ext uri="{FF2B5EF4-FFF2-40B4-BE49-F238E27FC236}">
                    <a16:creationId xmlns:a16="http://schemas.microsoft.com/office/drawing/2014/main" id="{B296A248-06E3-4EDD-9C4B-07440A2CAC28}"/>
                  </a:ext>
                </a:extLst>
              </p:cNvPr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3343;p47">
                <a:extLst>
                  <a:ext uri="{FF2B5EF4-FFF2-40B4-BE49-F238E27FC236}">
                    <a16:creationId xmlns:a16="http://schemas.microsoft.com/office/drawing/2014/main" id="{3187EC14-263C-465B-ADA3-4AD2BFED10E0}"/>
                  </a:ext>
                </a:extLst>
              </p:cNvPr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3344;p47">
                <a:extLst>
                  <a:ext uri="{FF2B5EF4-FFF2-40B4-BE49-F238E27FC236}">
                    <a16:creationId xmlns:a16="http://schemas.microsoft.com/office/drawing/2014/main" id="{C6407CAA-CE77-475B-9064-AE6337F5FB55}"/>
                  </a:ext>
                </a:extLst>
              </p:cNvPr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3345;p47">
                <a:extLst>
                  <a:ext uri="{FF2B5EF4-FFF2-40B4-BE49-F238E27FC236}">
                    <a16:creationId xmlns:a16="http://schemas.microsoft.com/office/drawing/2014/main" id="{D0AA82B0-91A8-41C4-8F80-92884FEB8855}"/>
                  </a:ext>
                </a:extLst>
              </p:cNvPr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3346;p47">
                <a:extLst>
                  <a:ext uri="{FF2B5EF4-FFF2-40B4-BE49-F238E27FC236}">
                    <a16:creationId xmlns:a16="http://schemas.microsoft.com/office/drawing/2014/main" id="{1E3EC87E-A17D-42B7-A536-5D8D6BF9F94E}"/>
                  </a:ext>
                </a:extLst>
              </p:cNvPr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3347;p47">
                <a:extLst>
                  <a:ext uri="{FF2B5EF4-FFF2-40B4-BE49-F238E27FC236}">
                    <a16:creationId xmlns:a16="http://schemas.microsoft.com/office/drawing/2014/main" id="{400C8DE0-565D-4CB3-A188-8A8A3567F904}"/>
                  </a:ext>
                </a:extLst>
              </p:cNvPr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3348;p47">
                <a:extLst>
                  <a:ext uri="{FF2B5EF4-FFF2-40B4-BE49-F238E27FC236}">
                    <a16:creationId xmlns:a16="http://schemas.microsoft.com/office/drawing/2014/main" id="{D245D52F-4047-488A-BE6B-DFA98B539358}"/>
                  </a:ext>
                </a:extLst>
              </p:cNvPr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3349;p47">
                <a:extLst>
                  <a:ext uri="{FF2B5EF4-FFF2-40B4-BE49-F238E27FC236}">
                    <a16:creationId xmlns:a16="http://schemas.microsoft.com/office/drawing/2014/main" id="{4F73772E-9805-4F91-9381-C67C8229B980}"/>
                  </a:ext>
                </a:extLst>
              </p:cNvPr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3350;p47">
                <a:extLst>
                  <a:ext uri="{FF2B5EF4-FFF2-40B4-BE49-F238E27FC236}">
                    <a16:creationId xmlns:a16="http://schemas.microsoft.com/office/drawing/2014/main" id="{6DBD1B3B-F437-438C-8A61-438D492C3057}"/>
                  </a:ext>
                </a:extLst>
              </p:cNvPr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3351;p47">
                <a:extLst>
                  <a:ext uri="{FF2B5EF4-FFF2-40B4-BE49-F238E27FC236}">
                    <a16:creationId xmlns:a16="http://schemas.microsoft.com/office/drawing/2014/main" id="{4B8F8586-102E-4024-9263-6885378350B5}"/>
                  </a:ext>
                </a:extLst>
              </p:cNvPr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3352;p47">
                <a:extLst>
                  <a:ext uri="{FF2B5EF4-FFF2-40B4-BE49-F238E27FC236}">
                    <a16:creationId xmlns:a16="http://schemas.microsoft.com/office/drawing/2014/main" id="{63F3D509-FFFF-4191-AF69-3210EDC70DFC}"/>
                  </a:ext>
                </a:extLst>
              </p:cNvPr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3353;p47">
              <a:extLst>
                <a:ext uri="{FF2B5EF4-FFF2-40B4-BE49-F238E27FC236}">
                  <a16:creationId xmlns:a16="http://schemas.microsoft.com/office/drawing/2014/main" id="{7217751C-0F35-4712-B3BE-8427AC33770F}"/>
                </a:ext>
              </a:extLst>
            </p:cNvPr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591" name="Google Shape;3354;p47">
                <a:extLst>
                  <a:ext uri="{FF2B5EF4-FFF2-40B4-BE49-F238E27FC236}">
                    <a16:creationId xmlns:a16="http://schemas.microsoft.com/office/drawing/2014/main" id="{0494A68B-8608-47C7-967D-7A5C72CD3F1C}"/>
                  </a:ext>
                </a:extLst>
              </p:cNvPr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3355;p47">
                <a:extLst>
                  <a:ext uri="{FF2B5EF4-FFF2-40B4-BE49-F238E27FC236}">
                    <a16:creationId xmlns:a16="http://schemas.microsoft.com/office/drawing/2014/main" id="{A7ECFF68-E735-442E-B182-A28D99BD9C0A}"/>
                  </a:ext>
                </a:extLst>
              </p:cNvPr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3356;p47">
                <a:extLst>
                  <a:ext uri="{FF2B5EF4-FFF2-40B4-BE49-F238E27FC236}">
                    <a16:creationId xmlns:a16="http://schemas.microsoft.com/office/drawing/2014/main" id="{B609D217-2DB0-4FEA-9209-441C3DBFB12E}"/>
                  </a:ext>
                </a:extLst>
              </p:cNvPr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3357;p47">
                <a:extLst>
                  <a:ext uri="{FF2B5EF4-FFF2-40B4-BE49-F238E27FC236}">
                    <a16:creationId xmlns:a16="http://schemas.microsoft.com/office/drawing/2014/main" id="{006F0910-81A8-416D-AC23-3FA8E6E995F4}"/>
                  </a:ext>
                </a:extLst>
              </p:cNvPr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3358;p47">
                <a:extLst>
                  <a:ext uri="{FF2B5EF4-FFF2-40B4-BE49-F238E27FC236}">
                    <a16:creationId xmlns:a16="http://schemas.microsoft.com/office/drawing/2014/main" id="{007EB73F-A99A-42E1-A889-D8CCC2841432}"/>
                  </a:ext>
                </a:extLst>
              </p:cNvPr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3359;p47">
                <a:extLst>
                  <a:ext uri="{FF2B5EF4-FFF2-40B4-BE49-F238E27FC236}">
                    <a16:creationId xmlns:a16="http://schemas.microsoft.com/office/drawing/2014/main" id="{A22174D0-102B-42E1-A107-480DD013DA22}"/>
                  </a:ext>
                </a:extLst>
              </p:cNvPr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3360;p47">
                <a:extLst>
                  <a:ext uri="{FF2B5EF4-FFF2-40B4-BE49-F238E27FC236}">
                    <a16:creationId xmlns:a16="http://schemas.microsoft.com/office/drawing/2014/main" id="{CD49ADD0-CDDE-4929-91B0-293455F468BB}"/>
                  </a:ext>
                </a:extLst>
              </p:cNvPr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3361;p47">
                <a:extLst>
                  <a:ext uri="{FF2B5EF4-FFF2-40B4-BE49-F238E27FC236}">
                    <a16:creationId xmlns:a16="http://schemas.microsoft.com/office/drawing/2014/main" id="{9AB4D1B8-1522-4699-850D-14626EE16A6A}"/>
                  </a:ext>
                </a:extLst>
              </p:cNvPr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3362;p47">
                <a:extLst>
                  <a:ext uri="{FF2B5EF4-FFF2-40B4-BE49-F238E27FC236}">
                    <a16:creationId xmlns:a16="http://schemas.microsoft.com/office/drawing/2014/main" id="{4FEED213-B63D-451E-A477-0751A9266CDD}"/>
                  </a:ext>
                </a:extLst>
              </p:cNvPr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3363;p47">
                <a:extLst>
                  <a:ext uri="{FF2B5EF4-FFF2-40B4-BE49-F238E27FC236}">
                    <a16:creationId xmlns:a16="http://schemas.microsoft.com/office/drawing/2014/main" id="{94A49CFB-B3D1-4F94-AFDB-14AF3A13B158}"/>
                  </a:ext>
                </a:extLst>
              </p:cNvPr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3364;p47">
                <a:extLst>
                  <a:ext uri="{FF2B5EF4-FFF2-40B4-BE49-F238E27FC236}">
                    <a16:creationId xmlns:a16="http://schemas.microsoft.com/office/drawing/2014/main" id="{11C4DCCE-1D4B-4162-9202-FEBB47571B10}"/>
                  </a:ext>
                </a:extLst>
              </p:cNvPr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3365;p47">
                <a:extLst>
                  <a:ext uri="{FF2B5EF4-FFF2-40B4-BE49-F238E27FC236}">
                    <a16:creationId xmlns:a16="http://schemas.microsoft.com/office/drawing/2014/main" id="{A55EFE83-A090-432A-B21D-C995FBC440F3}"/>
                  </a:ext>
                </a:extLst>
              </p:cNvPr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3366;p47">
                <a:extLst>
                  <a:ext uri="{FF2B5EF4-FFF2-40B4-BE49-F238E27FC236}">
                    <a16:creationId xmlns:a16="http://schemas.microsoft.com/office/drawing/2014/main" id="{39BF2ED5-518D-4791-997C-E0D1E39A60E9}"/>
                  </a:ext>
                </a:extLst>
              </p:cNvPr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3367;p47">
                <a:extLst>
                  <a:ext uri="{FF2B5EF4-FFF2-40B4-BE49-F238E27FC236}">
                    <a16:creationId xmlns:a16="http://schemas.microsoft.com/office/drawing/2014/main" id="{72001A8D-2962-4508-91AB-EEB8D1F52BC4}"/>
                  </a:ext>
                </a:extLst>
              </p:cNvPr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3368;p47">
                <a:extLst>
                  <a:ext uri="{FF2B5EF4-FFF2-40B4-BE49-F238E27FC236}">
                    <a16:creationId xmlns:a16="http://schemas.microsoft.com/office/drawing/2014/main" id="{3614FD11-72FC-4D59-8038-771E59C8C432}"/>
                  </a:ext>
                </a:extLst>
              </p:cNvPr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3369;p47">
                <a:extLst>
                  <a:ext uri="{FF2B5EF4-FFF2-40B4-BE49-F238E27FC236}">
                    <a16:creationId xmlns:a16="http://schemas.microsoft.com/office/drawing/2014/main" id="{8510106B-5D80-4E55-BE8D-00CBB894215D}"/>
                  </a:ext>
                </a:extLst>
              </p:cNvPr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" name="Google Shape;3370;p47">
              <a:extLst>
                <a:ext uri="{FF2B5EF4-FFF2-40B4-BE49-F238E27FC236}">
                  <a16:creationId xmlns:a16="http://schemas.microsoft.com/office/drawing/2014/main" id="{D3A0C440-03BB-42CA-97B2-7D6A49501976}"/>
                </a:ext>
              </a:extLst>
            </p:cNvPr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575" name="Google Shape;3371;p47">
                <a:extLst>
                  <a:ext uri="{FF2B5EF4-FFF2-40B4-BE49-F238E27FC236}">
                    <a16:creationId xmlns:a16="http://schemas.microsoft.com/office/drawing/2014/main" id="{4EE24CFB-2D80-4171-B67D-8F1E74397F56}"/>
                  </a:ext>
                </a:extLst>
              </p:cNvPr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3372;p47">
                <a:extLst>
                  <a:ext uri="{FF2B5EF4-FFF2-40B4-BE49-F238E27FC236}">
                    <a16:creationId xmlns:a16="http://schemas.microsoft.com/office/drawing/2014/main" id="{58F3107F-5357-4EC6-B527-CDC19B556033}"/>
                  </a:ext>
                </a:extLst>
              </p:cNvPr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3373;p47">
                <a:extLst>
                  <a:ext uri="{FF2B5EF4-FFF2-40B4-BE49-F238E27FC236}">
                    <a16:creationId xmlns:a16="http://schemas.microsoft.com/office/drawing/2014/main" id="{F7799EBE-510A-414C-B242-CDC6F0A925A8}"/>
                  </a:ext>
                </a:extLst>
              </p:cNvPr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3374;p47">
                <a:extLst>
                  <a:ext uri="{FF2B5EF4-FFF2-40B4-BE49-F238E27FC236}">
                    <a16:creationId xmlns:a16="http://schemas.microsoft.com/office/drawing/2014/main" id="{F8E65440-3A69-4A9F-B8CE-438FE4F35865}"/>
                  </a:ext>
                </a:extLst>
              </p:cNvPr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3375;p47">
                <a:extLst>
                  <a:ext uri="{FF2B5EF4-FFF2-40B4-BE49-F238E27FC236}">
                    <a16:creationId xmlns:a16="http://schemas.microsoft.com/office/drawing/2014/main" id="{A0B965C7-ADDF-4FE3-8ED5-04C9217546CE}"/>
                  </a:ext>
                </a:extLst>
              </p:cNvPr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3376;p47">
                <a:extLst>
                  <a:ext uri="{FF2B5EF4-FFF2-40B4-BE49-F238E27FC236}">
                    <a16:creationId xmlns:a16="http://schemas.microsoft.com/office/drawing/2014/main" id="{40A16497-93C1-47BD-BDBE-AFFCFF1E60F6}"/>
                  </a:ext>
                </a:extLst>
              </p:cNvPr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3377;p47">
                <a:extLst>
                  <a:ext uri="{FF2B5EF4-FFF2-40B4-BE49-F238E27FC236}">
                    <a16:creationId xmlns:a16="http://schemas.microsoft.com/office/drawing/2014/main" id="{F966E815-3E1A-453F-8654-92986DD805BB}"/>
                  </a:ext>
                </a:extLst>
              </p:cNvPr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3378;p47">
                <a:extLst>
                  <a:ext uri="{FF2B5EF4-FFF2-40B4-BE49-F238E27FC236}">
                    <a16:creationId xmlns:a16="http://schemas.microsoft.com/office/drawing/2014/main" id="{E3124AC1-BE9D-4AD1-8EEE-360AF91EB2AB}"/>
                  </a:ext>
                </a:extLst>
              </p:cNvPr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3379;p47">
                <a:extLst>
                  <a:ext uri="{FF2B5EF4-FFF2-40B4-BE49-F238E27FC236}">
                    <a16:creationId xmlns:a16="http://schemas.microsoft.com/office/drawing/2014/main" id="{8C9FCC1B-21D9-4F44-90A4-E7107316DF7B}"/>
                  </a:ext>
                </a:extLst>
              </p:cNvPr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3380;p47">
                <a:extLst>
                  <a:ext uri="{FF2B5EF4-FFF2-40B4-BE49-F238E27FC236}">
                    <a16:creationId xmlns:a16="http://schemas.microsoft.com/office/drawing/2014/main" id="{09C9E49A-C2F3-4F69-A9F4-C7892D317FCA}"/>
                  </a:ext>
                </a:extLst>
              </p:cNvPr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3381;p47">
                <a:extLst>
                  <a:ext uri="{FF2B5EF4-FFF2-40B4-BE49-F238E27FC236}">
                    <a16:creationId xmlns:a16="http://schemas.microsoft.com/office/drawing/2014/main" id="{97D4CC7F-1535-44DC-975E-153A8DAF35C6}"/>
                  </a:ext>
                </a:extLst>
              </p:cNvPr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3382;p47">
                <a:extLst>
                  <a:ext uri="{FF2B5EF4-FFF2-40B4-BE49-F238E27FC236}">
                    <a16:creationId xmlns:a16="http://schemas.microsoft.com/office/drawing/2014/main" id="{A0B36777-83C8-4A22-86D8-EED4860D0047}"/>
                  </a:ext>
                </a:extLst>
              </p:cNvPr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3383;p47">
                <a:extLst>
                  <a:ext uri="{FF2B5EF4-FFF2-40B4-BE49-F238E27FC236}">
                    <a16:creationId xmlns:a16="http://schemas.microsoft.com/office/drawing/2014/main" id="{9D5AC01F-1E9F-4957-8978-64238E595AA0}"/>
                  </a:ext>
                </a:extLst>
              </p:cNvPr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3384;p47">
                <a:extLst>
                  <a:ext uri="{FF2B5EF4-FFF2-40B4-BE49-F238E27FC236}">
                    <a16:creationId xmlns:a16="http://schemas.microsoft.com/office/drawing/2014/main" id="{06778CC9-3369-4A81-9BB2-A848F9BFBBB8}"/>
                  </a:ext>
                </a:extLst>
              </p:cNvPr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3385;p47">
                <a:extLst>
                  <a:ext uri="{FF2B5EF4-FFF2-40B4-BE49-F238E27FC236}">
                    <a16:creationId xmlns:a16="http://schemas.microsoft.com/office/drawing/2014/main" id="{9ADC6921-68DD-4277-8898-08B687AD20BF}"/>
                  </a:ext>
                </a:extLst>
              </p:cNvPr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3386;p47">
                <a:extLst>
                  <a:ext uri="{FF2B5EF4-FFF2-40B4-BE49-F238E27FC236}">
                    <a16:creationId xmlns:a16="http://schemas.microsoft.com/office/drawing/2014/main" id="{F1CDAF4C-5527-4FE1-B55E-BDE79D8486E8}"/>
                  </a:ext>
                </a:extLst>
              </p:cNvPr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3387;p47">
              <a:extLst>
                <a:ext uri="{FF2B5EF4-FFF2-40B4-BE49-F238E27FC236}">
                  <a16:creationId xmlns:a16="http://schemas.microsoft.com/office/drawing/2014/main" id="{8F028C33-6F1A-438C-BBCE-AEBE69816CC0}"/>
                </a:ext>
              </a:extLst>
            </p:cNvPr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559" name="Google Shape;3388;p47">
                <a:extLst>
                  <a:ext uri="{FF2B5EF4-FFF2-40B4-BE49-F238E27FC236}">
                    <a16:creationId xmlns:a16="http://schemas.microsoft.com/office/drawing/2014/main" id="{2C9A0EC6-081A-40BE-89E9-FB76C1675B90}"/>
                  </a:ext>
                </a:extLst>
              </p:cNvPr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3389;p47">
                <a:extLst>
                  <a:ext uri="{FF2B5EF4-FFF2-40B4-BE49-F238E27FC236}">
                    <a16:creationId xmlns:a16="http://schemas.microsoft.com/office/drawing/2014/main" id="{66236C8E-3C78-4C86-8A5F-B8467C042A96}"/>
                  </a:ext>
                </a:extLst>
              </p:cNvPr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3390;p47">
                <a:extLst>
                  <a:ext uri="{FF2B5EF4-FFF2-40B4-BE49-F238E27FC236}">
                    <a16:creationId xmlns:a16="http://schemas.microsoft.com/office/drawing/2014/main" id="{C217636E-9289-46C6-B6A4-A053342B5648}"/>
                  </a:ext>
                </a:extLst>
              </p:cNvPr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3391;p47">
                <a:extLst>
                  <a:ext uri="{FF2B5EF4-FFF2-40B4-BE49-F238E27FC236}">
                    <a16:creationId xmlns:a16="http://schemas.microsoft.com/office/drawing/2014/main" id="{62A3FF99-3537-4BA0-8456-C7FB2824A852}"/>
                  </a:ext>
                </a:extLst>
              </p:cNvPr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3392;p47">
                <a:extLst>
                  <a:ext uri="{FF2B5EF4-FFF2-40B4-BE49-F238E27FC236}">
                    <a16:creationId xmlns:a16="http://schemas.microsoft.com/office/drawing/2014/main" id="{B73E29A3-FB4A-42BE-B8A9-37FCB3A8C61F}"/>
                  </a:ext>
                </a:extLst>
              </p:cNvPr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3393;p47">
                <a:extLst>
                  <a:ext uri="{FF2B5EF4-FFF2-40B4-BE49-F238E27FC236}">
                    <a16:creationId xmlns:a16="http://schemas.microsoft.com/office/drawing/2014/main" id="{84A7A8FC-1D09-41A1-9F2C-1E8FDF92F54C}"/>
                  </a:ext>
                </a:extLst>
              </p:cNvPr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3394;p47">
                <a:extLst>
                  <a:ext uri="{FF2B5EF4-FFF2-40B4-BE49-F238E27FC236}">
                    <a16:creationId xmlns:a16="http://schemas.microsoft.com/office/drawing/2014/main" id="{9825227B-5523-43AD-9FD5-7A698727478C}"/>
                  </a:ext>
                </a:extLst>
              </p:cNvPr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3395;p47">
                <a:extLst>
                  <a:ext uri="{FF2B5EF4-FFF2-40B4-BE49-F238E27FC236}">
                    <a16:creationId xmlns:a16="http://schemas.microsoft.com/office/drawing/2014/main" id="{45745109-CC96-4A21-B331-FAA44AAC9922}"/>
                  </a:ext>
                </a:extLst>
              </p:cNvPr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3396;p47">
                <a:extLst>
                  <a:ext uri="{FF2B5EF4-FFF2-40B4-BE49-F238E27FC236}">
                    <a16:creationId xmlns:a16="http://schemas.microsoft.com/office/drawing/2014/main" id="{81C75A61-7022-4233-83DC-1CC71B3AD7C7}"/>
                  </a:ext>
                </a:extLst>
              </p:cNvPr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3397;p47">
                <a:extLst>
                  <a:ext uri="{FF2B5EF4-FFF2-40B4-BE49-F238E27FC236}">
                    <a16:creationId xmlns:a16="http://schemas.microsoft.com/office/drawing/2014/main" id="{8AE78065-FF18-46FE-B4E3-AE83B9DDA1FA}"/>
                  </a:ext>
                </a:extLst>
              </p:cNvPr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3398;p47">
                <a:extLst>
                  <a:ext uri="{FF2B5EF4-FFF2-40B4-BE49-F238E27FC236}">
                    <a16:creationId xmlns:a16="http://schemas.microsoft.com/office/drawing/2014/main" id="{39462DA1-4F08-4E3F-B2EC-4AE284253204}"/>
                  </a:ext>
                </a:extLst>
              </p:cNvPr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3399;p47">
                <a:extLst>
                  <a:ext uri="{FF2B5EF4-FFF2-40B4-BE49-F238E27FC236}">
                    <a16:creationId xmlns:a16="http://schemas.microsoft.com/office/drawing/2014/main" id="{FE09CB84-6F07-43E3-8E2D-47BC9403FDF0}"/>
                  </a:ext>
                </a:extLst>
              </p:cNvPr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3400;p47">
                <a:extLst>
                  <a:ext uri="{FF2B5EF4-FFF2-40B4-BE49-F238E27FC236}">
                    <a16:creationId xmlns:a16="http://schemas.microsoft.com/office/drawing/2014/main" id="{5A7D7084-E513-417D-936F-07B9D2AB867E}"/>
                  </a:ext>
                </a:extLst>
              </p:cNvPr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3401;p47">
                <a:extLst>
                  <a:ext uri="{FF2B5EF4-FFF2-40B4-BE49-F238E27FC236}">
                    <a16:creationId xmlns:a16="http://schemas.microsoft.com/office/drawing/2014/main" id="{7E201A45-AD36-4D52-ABE6-9EC3A020E0EE}"/>
                  </a:ext>
                </a:extLst>
              </p:cNvPr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3402;p47">
                <a:extLst>
                  <a:ext uri="{FF2B5EF4-FFF2-40B4-BE49-F238E27FC236}">
                    <a16:creationId xmlns:a16="http://schemas.microsoft.com/office/drawing/2014/main" id="{A8C68C96-C5C3-42FF-A8CC-1D49028370AD}"/>
                  </a:ext>
                </a:extLst>
              </p:cNvPr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3403;p47">
                <a:extLst>
                  <a:ext uri="{FF2B5EF4-FFF2-40B4-BE49-F238E27FC236}">
                    <a16:creationId xmlns:a16="http://schemas.microsoft.com/office/drawing/2014/main" id="{1C277F73-304D-4E50-95D3-482BAD716D00}"/>
                  </a:ext>
                </a:extLst>
              </p:cNvPr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3404;p47">
              <a:extLst>
                <a:ext uri="{FF2B5EF4-FFF2-40B4-BE49-F238E27FC236}">
                  <a16:creationId xmlns:a16="http://schemas.microsoft.com/office/drawing/2014/main" id="{1B553744-0496-4DBD-AD97-C87207331D9E}"/>
                </a:ext>
              </a:extLst>
            </p:cNvPr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543" name="Google Shape;3405;p47">
                <a:extLst>
                  <a:ext uri="{FF2B5EF4-FFF2-40B4-BE49-F238E27FC236}">
                    <a16:creationId xmlns:a16="http://schemas.microsoft.com/office/drawing/2014/main" id="{D4EE1D6D-3E9D-4B0C-9F5F-6ECE701AFA85}"/>
                  </a:ext>
                </a:extLst>
              </p:cNvPr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3406;p47">
                <a:extLst>
                  <a:ext uri="{FF2B5EF4-FFF2-40B4-BE49-F238E27FC236}">
                    <a16:creationId xmlns:a16="http://schemas.microsoft.com/office/drawing/2014/main" id="{7523CE2F-CE09-4D5F-A2DD-C48C6AAF2245}"/>
                  </a:ext>
                </a:extLst>
              </p:cNvPr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3407;p47">
                <a:extLst>
                  <a:ext uri="{FF2B5EF4-FFF2-40B4-BE49-F238E27FC236}">
                    <a16:creationId xmlns:a16="http://schemas.microsoft.com/office/drawing/2014/main" id="{67313057-5DDE-4F73-91D8-903F404519FF}"/>
                  </a:ext>
                </a:extLst>
              </p:cNvPr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3408;p47">
                <a:extLst>
                  <a:ext uri="{FF2B5EF4-FFF2-40B4-BE49-F238E27FC236}">
                    <a16:creationId xmlns:a16="http://schemas.microsoft.com/office/drawing/2014/main" id="{A1137A3E-8C33-4674-AF66-E14B10878A55}"/>
                  </a:ext>
                </a:extLst>
              </p:cNvPr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3409;p47">
                <a:extLst>
                  <a:ext uri="{FF2B5EF4-FFF2-40B4-BE49-F238E27FC236}">
                    <a16:creationId xmlns:a16="http://schemas.microsoft.com/office/drawing/2014/main" id="{33F301B6-BCFF-4DFB-A083-9447EDD7ED8E}"/>
                  </a:ext>
                </a:extLst>
              </p:cNvPr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3410;p47">
                <a:extLst>
                  <a:ext uri="{FF2B5EF4-FFF2-40B4-BE49-F238E27FC236}">
                    <a16:creationId xmlns:a16="http://schemas.microsoft.com/office/drawing/2014/main" id="{54889C41-0EA8-411E-9213-D06F9D3F855E}"/>
                  </a:ext>
                </a:extLst>
              </p:cNvPr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3411;p47">
                <a:extLst>
                  <a:ext uri="{FF2B5EF4-FFF2-40B4-BE49-F238E27FC236}">
                    <a16:creationId xmlns:a16="http://schemas.microsoft.com/office/drawing/2014/main" id="{5ACCE5DA-D3A7-4FAA-BA12-188AF49E300A}"/>
                  </a:ext>
                </a:extLst>
              </p:cNvPr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3412;p47">
                <a:extLst>
                  <a:ext uri="{FF2B5EF4-FFF2-40B4-BE49-F238E27FC236}">
                    <a16:creationId xmlns:a16="http://schemas.microsoft.com/office/drawing/2014/main" id="{63668D7B-EE86-45D9-8879-DC37C4CBE243}"/>
                  </a:ext>
                </a:extLst>
              </p:cNvPr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3413;p47">
                <a:extLst>
                  <a:ext uri="{FF2B5EF4-FFF2-40B4-BE49-F238E27FC236}">
                    <a16:creationId xmlns:a16="http://schemas.microsoft.com/office/drawing/2014/main" id="{E1246F36-9A61-4A05-8178-502B2DC729B9}"/>
                  </a:ext>
                </a:extLst>
              </p:cNvPr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3414;p47">
                <a:extLst>
                  <a:ext uri="{FF2B5EF4-FFF2-40B4-BE49-F238E27FC236}">
                    <a16:creationId xmlns:a16="http://schemas.microsoft.com/office/drawing/2014/main" id="{AEC30175-A285-420C-90CF-5CA04A31AAD2}"/>
                  </a:ext>
                </a:extLst>
              </p:cNvPr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3415;p47">
                <a:extLst>
                  <a:ext uri="{FF2B5EF4-FFF2-40B4-BE49-F238E27FC236}">
                    <a16:creationId xmlns:a16="http://schemas.microsoft.com/office/drawing/2014/main" id="{D7B7A95B-3E65-4895-B765-B063B210650D}"/>
                  </a:ext>
                </a:extLst>
              </p:cNvPr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3416;p47">
                <a:extLst>
                  <a:ext uri="{FF2B5EF4-FFF2-40B4-BE49-F238E27FC236}">
                    <a16:creationId xmlns:a16="http://schemas.microsoft.com/office/drawing/2014/main" id="{6C301E86-0F73-41BD-AA68-BE05FD5EC6F6}"/>
                  </a:ext>
                </a:extLst>
              </p:cNvPr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3417;p47">
                <a:extLst>
                  <a:ext uri="{FF2B5EF4-FFF2-40B4-BE49-F238E27FC236}">
                    <a16:creationId xmlns:a16="http://schemas.microsoft.com/office/drawing/2014/main" id="{810ECBC8-7245-4445-BEAF-5B4B662DB848}"/>
                  </a:ext>
                </a:extLst>
              </p:cNvPr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3418;p47">
                <a:extLst>
                  <a:ext uri="{FF2B5EF4-FFF2-40B4-BE49-F238E27FC236}">
                    <a16:creationId xmlns:a16="http://schemas.microsoft.com/office/drawing/2014/main" id="{8BC45961-5AC0-4CF9-9C7F-7EDE3ED65DF1}"/>
                  </a:ext>
                </a:extLst>
              </p:cNvPr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3419;p47">
                <a:extLst>
                  <a:ext uri="{FF2B5EF4-FFF2-40B4-BE49-F238E27FC236}">
                    <a16:creationId xmlns:a16="http://schemas.microsoft.com/office/drawing/2014/main" id="{7F2DCBB7-39D2-4F0B-8715-57E689F040C8}"/>
                  </a:ext>
                </a:extLst>
              </p:cNvPr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3420;p47">
                <a:extLst>
                  <a:ext uri="{FF2B5EF4-FFF2-40B4-BE49-F238E27FC236}">
                    <a16:creationId xmlns:a16="http://schemas.microsoft.com/office/drawing/2014/main" id="{70891FA4-9FBE-4127-8408-314094493D0E}"/>
                  </a:ext>
                </a:extLst>
              </p:cNvPr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" name="Google Shape;3421;p47">
              <a:extLst>
                <a:ext uri="{FF2B5EF4-FFF2-40B4-BE49-F238E27FC236}">
                  <a16:creationId xmlns:a16="http://schemas.microsoft.com/office/drawing/2014/main" id="{5EF8358C-C9F8-439B-9B7D-B0B464A65469}"/>
                </a:ext>
              </a:extLst>
            </p:cNvPr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527" name="Google Shape;3422;p47">
                <a:extLst>
                  <a:ext uri="{FF2B5EF4-FFF2-40B4-BE49-F238E27FC236}">
                    <a16:creationId xmlns:a16="http://schemas.microsoft.com/office/drawing/2014/main" id="{D2FD9E32-AA16-471A-82F6-87587AC5E8AE}"/>
                  </a:ext>
                </a:extLst>
              </p:cNvPr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3423;p47">
                <a:extLst>
                  <a:ext uri="{FF2B5EF4-FFF2-40B4-BE49-F238E27FC236}">
                    <a16:creationId xmlns:a16="http://schemas.microsoft.com/office/drawing/2014/main" id="{CAA596C0-C08C-434A-ACAD-4FCA1264465E}"/>
                  </a:ext>
                </a:extLst>
              </p:cNvPr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3424;p47">
                <a:extLst>
                  <a:ext uri="{FF2B5EF4-FFF2-40B4-BE49-F238E27FC236}">
                    <a16:creationId xmlns:a16="http://schemas.microsoft.com/office/drawing/2014/main" id="{FAAA1DF3-89B8-488B-98A8-95246E53581D}"/>
                  </a:ext>
                </a:extLst>
              </p:cNvPr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3425;p47">
                <a:extLst>
                  <a:ext uri="{FF2B5EF4-FFF2-40B4-BE49-F238E27FC236}">
                    <a16:creationId xmlns:a16="http://schemas.microsoft.com/office/drawing/2014/main" id="{FBB947B5-9474-40B5-BE2C-E769AC2118D1}"/>
                  </a:ext>
                </a:extLst>
              </p:cNvPr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3426;p47">
                <a:extLst>
                  <a:ext uri="{FF2B5EF4-FFF2-40B4-BE49-F238E27FC236}">
                    <a16:creationId xmlns:a16="http://schemas.microsoft.com/office/drawing/2014/main" id="{4D927F5E-7629-464E-8B80-2EF820F28E92}"/>
                  </a:ext>
                </a:extLst>
              </p:cNvPr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3427;p47">
                <a:extLst>
                  <a:ext uri="{FF2B5EF4-FFF2-40B4-BE49-F238E27FC236}">
                    <a16:creationId xmlns:a16="http://schemas.microsoft.com/office/drawing/2014/main" id="{9C5D5EC8-D75A-4F59-884F-5DDD797E3A55}"/>
                  </a:ext>
                </a:extLst>
              </p:cNvPr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3428;p47">
                <a:extLst>
                  <a:ext uri="{FF2B5EF4-FFF2-40B4-BE49-F238E27FC236}">
                    <a16:creationId xmlns:a16="http://schemas.microsoft.com/office/drawing/2014/main" id="{3381ECEB-558F-4147-9E25-707F3992A64D}"/>
                  </a:ext>
                </a:extLst>
              </p:cNvPr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3429;p47">
                <a:extLst>
                  <a:ext uri="{FF2B5EF4-FFF2-40B4-BE49-F238E27FC236}">
                    <a16:creationId xmlns:a16="http://schemas.microsoft.com/office/drawing/2014/main" id="{127EBAB6-7E59-4F61-9849-9A9A748FA8EF}"/>
                  </a:ext>
                </a:extLst>
              </p:cNvPr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3430;p47">
                <a:extLst>
                  <a:ext uri="{FF2B5EF4-FFF2-40B4-BE49-F238E27FC236}">
                    <a16:creationId xmlns:a16="http://schemas.microsoft.com/office/drawing/2014/main" id="{05E12A0F-4C8C-403E-9925-7DB1523874CE}"/>
                  </a:ext>
                </a:extLst>
              </p:cNvPr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3431;p47">
                <a:extLst>
                  <a:ext uri="{FF2B5EF4-FFF2-40B4-BE49-F238E27FC236}">
                    <a16:creationId xmlns:a16="http://schemas.microsoft.com/office/drawing/2014/main" id="{4EBD3D1A-17DE-4A92-9DD9-D4B2B7BF4A96}"/>
                  </a:ext>
                </a:extLst>
              </p:cNvPr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3432;p47">
                <a:extLst>
                  <a:ext uri="{FF2B5EF4-FFF2-40B4-BE49-F238E27FC236}">
                    <a16:creationId xmlns:a16="http://schemas.microsoft.com/office/drawing/2014/main" id="{246A38BA-03FA-468D-B37C-EE143E44EEA8}"/>
                  </a:ext>
                </a:extLst>
              </p:cNvPr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3433;p47">
                <a:extLst>
                  <a:ext uri="{FF2B5EF4-FFF2-40B4-BE49-F238E27FC236}">
                    <a16:creationId xmlns:a16="http://schemas.microsoft.com/office/drawing/2014/main" id="{4B120D74-1F19-40FC-AC36-D9F044E03A5B}"/>
                  </a:ext>
                </a:extLst>
              </p:cNvPr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3434;p47">
                <a:extLst>
                  <a:ext uri="{FF2B5EF4-FFF2-40B4-BE49-F238E27FC236}">
                    <a16:creationId xmlns:a16="http://schemas.microsoft.com/office/drawing/2014/main" id="{721C012D-0234-4689-8D0C-47612017121E}"/>
                  </a:ext>
                </a:extLst>
              </p:cNvPr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3435;p47">
                <a:extLst>
                  <a:ext uri="{FF2B5EF4-FFF2-40B4-BE49-F238E27FC236}">
                    <a16:creationId xmlns:a16="http://schemas.microsoft.com/office/drawing/2014/main" id="{CE34D6B9-DFFA-4D83-920E-6588861B6770}"/>
                  </a:ext>
                </a:extLst>
              </p:cNvPr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3436;p47">
                <a:extLst>
                  <a:ext uri="{FF2B5EF4-FFF2-40B4-BE49-F238E27FC236}">
                    <a16:creationId xmlns:a16="http://schemas.microsoft.com/office/drawing/2014/main" id="{5C12F678-9654-4B66-88E9-5F105190BFB6}"/>
                  </a:ext>
                </a:extLst>
              </p:cNvPr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3437;p47">
                <a:extLst>
                  <a:ext uri="{FF2B5EF4-FFF2-40B4-BE49-F238E27FC236}">
                    <a16:creationId xmlns:a16="http://schemas.microsoft.com/office/drawing/2014/main" id="{FCFD9A1D-3C1F-42E4-ACD0-9701BAAD88B3}"/>
                  </a:ext>
                </a:extLst>
              </p:cNvPr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3438;p47">
              <a:extLst>
                <a:ext uri="{FF2B5EF4-FFF2-40B4-BE49-F238E27FC236}">
                  <a16:creationId xmlns:a16="http://schemas.microsoft.com/office/drawing/2014/main" id="{E43C647A-44C1-4DA9-840C-B3AEEF494649}"/>
                </a:ext>
              </a:extLst>
            </p:cNvPr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511" name="Google Shape;3439;p47">
                <a:extLst>
                  <a:ext uri="{FF2B5EF4-FFF2-40B4-BE49-F238E27FC236}">
                    <a16:creationId xmlns:a16="http://schemas.microsoft.com/office/drawing/2014/main" id="{C37AA3B9-4D45-4381-8995-02559BC7297A}"/>
                  </a:ext>
                </a:extLst>
              </p:cNvPr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3440;p47">
                <a:extLst>
                  <a:ext uri="{FF2B5EF4-FFF2-40B4-BE49-F238E27FC236}">
                    <a16:creationId xmlns:a16="http://schemas.microsoft.com/office/drawing/2014/main" id="{2D000B90-D833-4CEA-881F-63CC59E01809}"/>
                  </a:ext>
                </a:extLst>
              </p:cNvPr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3441;p47">
                <a:extLst>
                  <a:ext uri="{FF2B5EF4-FFF2-40B4-BE49-F238E27FC236}">
                    <a16:creationId xmlns:a16="http://schemas.microsoft.com/office/drawing/2014/main" id="{352E1015-F7FA-4214-B910-116A52993D0F}"/>
                  </a:ext>
                </a:extLst>
              </p:cNvPr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3442;p47">
                <a:extLst>
                  <a:ext uri="{FF2B5EF4-FFF2-40B4-BE49-F238E27FC236}">
                    <a16:creationId xmlns:a16="http://schemas.microsoft.com/office/drawing/2014/main" id="{061BD438-6784-4ED9-86AA-E7969DB327E4}"/>
                  </a:ext>
                </a:extLst>
              </p:cNvPr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3443;p47">
                <a:extLst>
                  <a:ext uri="{FF2B5EF4-FFF2-40B4-BE49-F238E27FC236}">
                    <a16:creationId xmlns:a16="http://schemas.microsoft.com/office/drawing/2014/main" id="{67217361-2BB3-4125-9A77-1C73445107F7}"/>
                  </a:ext>
                </a:extLst>
              </p:cNvPr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3444;p47">
                <a:extLst>
                  <a:ext uri="{FF2B5EF4-FFF2-40B4-BE49-F238E27FC236}">
                    <a16:creationId xmlns:a16="http://schemas.microsoft.com/office/drawing/2014/main" id="{3A0F271A-F41D-48AB-B027-2628A2B4FD95}"/>
                  </a:ext>
                </a:extLst>
              </p:cNvPr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3445;p47">
                <a:extLst>
                  <a:ext uri="{FF2B5EF4-FFF2-40B4-BE49-F238E27FC236}">
                    <a16:creationId xmlns:a16="http://schemas.microsoft.com/office/drawing/2014/main" id="{43D23120-AE95-44B2-AA6E-C3B6C1DD535D}"/>
                  </a:ext>
                </a:extLst>
              </p:cNvPr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3446;p47">
                <a:extLst>
                  <a:ext uri="{FF2B5EF4-FFF2-40B4-BE49-F238E27FC236}">
                    <a16:creationId xmlns:a16="http://schemas.microsoft.com/office/drawing/2014/main" id="{065758B2-F567-49CF-BE0E-6C90DEF6F66A}"/>
                  </a:ext>
                </a:extLst>
              </p:cNvPr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3447;p47">
                <a:extLst>
                  <a:ext uri="{FF2B5EF4-FFF2-40B4-BE49-F238E27FC236}">
                    <a16:creationId xmlns:a16="http://schemas.microsoft.com/office/drawing/2014/main" id="{998B0982-912F-48C9-A5FD-DCDC3C6DEDA7}"/>
                  </a:ext>
                </a:extLst>
              </p:cNvPr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3448;p47">
                <a:extLst>
                  <a:ext uri="{FF2B5EF4-FFF2-40B4-BE49-F238E27FC236}">
                    <a16:creationId xmlns:a16="http://schemas.microsoft.com/office/drawing/2014/main" id="{5AFC40E4-7CC0-49DC-9C5B-EE4E6580B129}"/>
                  </a:ext>
                </a:extLst>
              </p:cNvPr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3449;p47">
                <a:extLst>
                  <a:ext uri="{FF2B5EF4-FFF2-40B4-BE49-F238E27FC236}">
                    <a16:creationId xmlns:a16="http://schemas.microsoft.com/office/drawing/2014/main" id="{A2836A8D-68D5-4D77-8A26-320662D7A506}"/>
                  </a:ext>
                </a:extLst>
              </p:cNvPr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3450;p47">
                <a:extLst>
                  <a:ext uri="{FF2B5EF4-FFF2-40B4-BE49-F238E27FC236}">
                    <a16:creationId xmlns:a16="http://schemas.microsoft.com/office/drawing/2014/main" id="{6C66DBD6-8720-4128-B48E-5CF83141D390}"/>
                  </a:ext>
                </a:extLst>
              </p:cNvPr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3451;p47">
                <a:extLst>
                  <a:ext uri="{FF2B5EF4-FFF2-40B4-BE49-F238E27FC236}">
                    <a16:creationId xmlns:a16="http://schemas.microsoft.com/office/drawing/2014/main" id="{B38DE8CB-82DE-451E-8517-7E87B703FBE9}"/>
                  </a:ext>
                </a:extLst>
              </p:cNvPr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3452;p47">
                <a:extLst>
                  <a:ext uri="{FF2B5EF4-FFF2-40B4-BE49-F238E27FC236}">
                    <a16:creationId xmlns:a16="http://schemas.microsoft.com/office/drawing/2014/main" id="{FF68DA20-9E7E-4CCF-9CBE-E4B3BA254296}"/>
                  </a:ext>
                </a:extLst>
              </p:cNvPr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3453;p47">
                <a:extLst>
                  <a:ext uri="{FF2B5EF4-FFF2-40B4-BE49-F238E27FC236}">
                    <a16:creationId xmlns:a16="http://schemas.microsoft.com/office/drawing/2014/main" id="{B4365210-950F-45FF-9931-6080B4CF841F}"/>
                  </a:ext>
                </a:extLst>
              </p:cNvPr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3454;p47">
                <a:extLst>
                  <a:ext uri="{FF2B5EF4-FFF2-40B4-BE49-F238E27FC236}">
                    <a16:creationId xmlns:a16="http://schemas.microsoft.com/office/drawing/2014/main" id="{0B98F411-6CFB-4F69-B8D4-4AC42AD9D7A0}"/>
                  </a:ext>
                </a:extLst>
              </p:cNvPr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3455;p47">
              <a:extLst>
                <a:ext uri="{FF2B5EF4-FFF2-40B4-BE49-F238E27FC236}">
                  <a16:creationId xmlns:a16="http://schemas.microsoft.com/office/drawing/2014/main" id="{9C3E5512-8853-4926-A6DA-23B8E5E70A2D}"/>
                </a:ext>
              </a:extLst>
            </p:cNvPr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495" name="Google Shape;3456;p47">
                <a:extLst>
                  <a:ext uri="{FF2B5EF4-FFF2-40B4-BE49-F238E27FC236}">
                    <a16:creationId xmlns:a16="http://schemas.microsoft.com/office/drawing/2014/main" id="{AA6784DC-3599-4F41-BDE1-9C833B0604DD}"/>
                  </a:ext>
                </a:extLst>
              </p:cNvPr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3457;p47">
                <a:extLst>
                  <a:ext uri="{FF2B5EF4-FFF2-40B4-BE49-F238E27FC236}">
                    <a16:creationId xmlns:a16="http://schemas.microsoft.com/office/drawing/2014/main" id="{0EEC9FBC-6AA2-4981-9B80-5AC8209C910A}"/>
                  </a:ext>
                </a:extLst>
              </p:cNvPr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3458;p47">
                <a:extLst>
                  <a:ext uri="{FF2B5EF4-FFF2-40B4-BE49-F238E27FC236}">
                    <a16:creationId xmlns:a16="http://schemas.microsoft.com/office/drawing/2014/main" id="{D411DA85-AC99-4F7B-8575-82D160AD8E06}"/>
                  </a:ext>
                </a:extLst>
              </p:cNvPr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3459;p47">
                <a:extLst>
                  <a:ext uri="{FF2B5EF4-FFF2-40B4-BE49-F238E27FC236}">
                    <a16:creationId xmlns:a16="http://schemas.microsoft.com/office/drawing/2014/main" id="{6677374F-88CE-487C-BDE5-4BA8DF8DC001}"/>
                  </a:ext>
                </a:extLst>
              </p:cNvPr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3460;p47">
                <a:extLst>
                  <a:ext uri="{FF2B5EF4-FFF2-40B4-BE49-F238E27FC236}">
                    <a16:creationId xmlns:a16="http://schemas.microsoft.com/office/drawing/2014/main" id="{2F4EC98E-AE3A-4FA3-8C4A-067DF9B377EA}"/>
                  </a:ext>
                </a:extLst>
              </p:cNvPr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3461;p47">
                <a:extLst>
                  <a:ext uri="{FF2B5EF4-FFF2-40B4-BE49-F238E27FC236}">
                    <a16:creationId xmlns:a16="http://schemas.microsoft.com/office/drawing/2014/main" id="{18E93A93-7EF8-45DC-A8D4-8EF16D60E837}"/>
                  </a:ext>
                </a:extLst>
              </p:cNvPr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3462;p47">
                <a:extLst>
                  <a:ext uri="{FF2B5EF4-FFF2-40B4-BE49-F238E27FC236}">
                    <a16:creationId xmlns:a16="http://schemas.microsoft.com/office/drawing/2014/main" id="{783E0A64-86CC-4488-9225-D5FB98AF9C0A}"/>
                  </a:ext>
                </a:extLst>
              </p:cNvPr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3463;p47">
                <a:extLst>
                  <a:ext uri="{FF2B5EF4-FFF2-40B4-BE49-F238E27FC236}">
                    <a16:creationId xmlns:a16="http://schemas.microsoft.com/office/drawing/2014/main" id="{A89CA29C-A478-40A2-BB1A-7681527D1814}"/>
                  </a:ext>
                </a:extLst>
              </p:cNvPr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3464;p47">
                <a:extLst>
                  <a:ext uri="{FF2B5EF4-FFF2-40B4-BE49-F238E27FC236}">
                    <a16:creationId xmlns:a16="http://schemas.microsoft.com/office/drawing/2014/main" id="{ADACE6EB-84F2-4777-94E8-5345484B9B5E}"/>
                  </a:ext>
                </a:extLst>
              </p:cNvPr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3465;p47">
                <a:extLst>
                  <a:ext uri="{FF2B5EF4-FFF2-40B4-BE49-F238E27FC236}">
                    <a16:creationId xmlns:a16="http://schemas.microsoft.com/office/drawing/2014/main" id="{1081C245-4C39-455F-9EF4-BDC5C22B9751}"/>
                  </a:ext>
                </a:extLst>
              </p:cNvPr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3466;p47">
                <a:extLst>
                  <a:ext uri="{FF2B5EF4-FFF2-40B4-BE49-F238E27FC236}">
                    <a16:creationId xmlns:a16="http://schemas.microsoft.com/office/drawing/2014/main" id="{19CE9525-2AB5-47C9-B3FE-5E56D6A60A97}"/>
                  </a:ext>
                </a:extLst>
              </p:cNvPr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3467;p47">
                <a:extLst>
                  <a:ext uri="{FF2B5EF4-FFF2-40B4-BE49-F238E27FC236}">
                    <a16:creationId xmlns:a16="http://schemas.microsoft.com/office/drawing/2014/main" id="{8AEE9F1D-2948-4995-83A0-94A55F86C840}"/>
                  </a:ext>
                </a:extLst>
              </p:cNvPr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3468;p47">
                <a:extLst>
                  <a:ext uri="{FF2B5EF4-FFF2-40B4-BE49-F238E27FC236}">
                    <a16:creationId xmlns:a16="http://schemas.microsoft.com/office/drawing/2014/main" id="{98449E22-3065-4505-8EA0-970321C8E45F}"/>
                  </a:ext>
                </a:extLst>
              </p:cNvPr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3469;p47">
                <a:extLst>
                  <a:ext uri="{FF2B5EF4-FFF2-40B4-BE49-F238E27FC236}">
                    <a16:creationId xmlns:a16="http://schemas.microsoft.com/office/drawing/2014/main" id="{80F263E6-C76C-4514-914A-F6EED1ADDCD7}"/>
                  </a:ext>
                </a:extLst>
              </p:cNvPr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3470;p47">
                <a:extLst>
                  <a:ext uri="{FF2B5EF4-FFF2-40B4-BE49-F238E27FC236}">
                    <a16:creationId xmlns:a16="http://schemas.microsoft.com/office/drawing/2014/main" id="{EC5C154E-5EA8-4DDA-852C-BAB4F255765D}"/>
                  </a:ext>
                </a:extLst>
              </p:cNvPr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3471;p47">
                <a:extLst>
                  <a:ext uri="{FF2B5EF4-FFF2-40B4-BE49-F238E27FC236}">
                    <a16:creationId xmlns:a16="http://schemas.microsoft.com/office/drawing/2014/main" id="{5F2B1091-F2E9-4A09-9C1C-F5E51C760E48}"/>
                  </a:ext>
                </a:extLst>
              </p:cNvPr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3472;p47">
              <a:extLst>
                <a:ext uri="{FF2B5EF4-FFF2-40B4-BE49-F238E27FC236}">
                  <a16:creationId xmlns:a16="http://schemas.microsoft.com/office/drawing/2014/main" id="{9BE024CD-79E0-46D8-8218-6BF421238452}"/>
                </a:ext>
              </a:extLst>
            </p:cNvPr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479" name="Google Shape;3473;p47">
                <a:extLst>
                  <a:ext uri="{FF2B5EF4-FFF2-40B4-BE49-F238E27FC236}">
                    <a16:creationId xmlns:a16="http://schemas.microsoft.com/office/drawing/2014/main" id="{E7604F2E-E2AC-4B95-A5A0-1650B0EAF9EF}"/>
                  </a:ext>
                </a:extLst>
              </p:cNvPr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3474;p47">
                <a:extLst>
                  <a:ext uri="{FF2B5EF4-FFF2-40B4-BE49-F238E27FC236}">
                    <a16:creationId xmlns:a16="http://schemas.microsoft.com/office/drawing/2014/main" id="{3058EBEC-E750-41B0-BC3B-3664F5AF0592}"/>
                  </a:ext>
                </a:extLst>
              </p:cNvPr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3475;p47">
                <a:extLst>
                  <a:ext uri="{FF2B5EF4-FFF2-40B4-BE49-F238E27FC236}">
                    <a16:creationId xmlns:a16="http://schemas.microsoft.com/office/drawing/2014/main" id="{F3B235DE-23A6-4D92-9C1B-F23456B5C63B}"/>
                  </a:ext>
                </a:extLst>
              </p:cNvPr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3476;p47">
                <a:extLst>
                  <a:ext uri="{FF2B5EF4-FFF2-40B4-BE49-F238E27FC236}">
                    <a16:creationId xmlns:a16="http://schemas.microsoft.com/office/drawing/2014/main" id="{1A1AC281-41EF-4D49-8BF1-3440FE7D71B8}"/>
                  </a:ext>
                </a:extLst>
              </p:cNvPr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3477;p47">
                <a:extLst>
                  <a:ext uri="{FF2B5EF4-FFF2-40B4-BE49-F238E27FC236}">
                    <a16:creationId xmlns:a16="http://schemas.microsoft.com/office/drawing/2014/main" id="{0940443A-903D-4E5A-9028-B69866B3B427}"/>
                  </a:ext>
                </a:extLst>
              </p:cNvPr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3478;p47">
                <a:extLst>
                  <a:ext uri="{FF2B5EF4-FFF2-40B4-BE49-F238E27FC236}">
                    <a16:creationId xmlns:a16="http://schemas.microsoft.com/office/drawing/2014/main" id="{380A17CA-8EC8-4510-A0E2-AA40F2A9D126}"/>
                  </a:ext>
                </a:extLst>
              </p:cNvPr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3479;p47">
                <a:extLst>
                  <a:ext uri="{FF2B5EF4-FFF2-40B4-BE49-F238E27FC236}">
                    <a16:creationId xmlns:a16="http://schemas.microsoft.com/office/drawing/2014/main" id="{192CB32E-B0A3-4F4F-B2AB-9064C3E80242}"/>
                  </a:ext>
                </a:extLst>
              </p:cNvPr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3480;p47">
                <a:extLst>
                  <a:ext uri="{FF2B5EF4-FFF2-40B4-BE49-F238E27FC236}">
                    <a16:creationId xmlns:a16="http://schemas.microsoft.com/office/drawing/2014/main" id="{501A3F1D-9FCC-40E2-92DD-1F26303041AC}"/>
                  </a:ext>
                </a:extLst>
              </p:cNvPr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3481;p47">
                <a:extLst>
                  <a:ext uri="{FF2B5EF4-FFF2-40B4-BE49-F238E27FC236}">
                    <a16:creationId xmlns:a16="http://schemas.microsoft.com/office/drawing/2014/main" id="{51ABAE3B-12CA-4EF5-A415-40DFBD892BDE}"/>
                  </a:ext>
                </a:extLst>
              </p:cNvPr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3482;p47">
                <a:extLst>
                  <a:ext uri="{FF2B5EF4-FFF2-40B4-BE49-F238E27FC236}">
                    <a16:creationId xmlns:a16="http://schemas.microsoft.com/office/drawing/2014/main" id="{CA1ECF3E-66A9-4AE7-927B-4E2754347E48}"/>
                  </a:ext>
                </a:extLst>
              </p:cNvPr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3483;p47">
                <a:extLst>
                  <a:ext uri="{FF2B5EF4-FFF2-40B4-BE49-F238E27FC236}">
                    <a16:creationId xmlns:a16="http://schemas.microsoft.com/office/drawing/2014/main" id="{6EA2BF29-2EE3-40FF-B8FB-090E221CED5E}"/>
                  </a:ext>
                </a:extLst>
              </p:cNvPr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3484;p47">
                <a:extLst>
                  <a:ext uri="{FF2B5EF4-FFF2-40B4-BE49-F238E27FC236}">
                    <a16:creationId xmlns:a16="http://schemas.microsoft.com/office/drawing/2014/main" id="{7AAFAE61-9479-4239-8CD1-751DE9A23809}"/>
                  </a:ext>
                </a:extLst>
              </p:cNvPr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3485;p47">
                <a:extLst>
                  <a:ext uri="{FF2B5EF4-FFF2-40B4-BE49-F238E27FC236}">
                    <a16:creationId xmlns:a16="http://schemas.microsoft.com/office/drawing/2014/main" id="{90EA7C6B-90C6-4968-B81A-221A91FECFCA}"/>
                  </a:ext>
                </a:extLst>
              </p:cNvPr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3486;p47">
                <a:extLst>
                  <a:ext uri="{FF2B5EF4-FFF2-40B4-BE49-F238E27FC236}">
                    <a16:creationId xmlns:a16="http://schemas.microsoft.com/office/drawing/2014/main" id="{46DCFDB9-FA1D-415E-BCAB-46129117EB9E}"/>
                  </a:ext>
                </a:extLst>
              </p:cNvPr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3487;p47">
                <a:extLst>
                  <a:ext uri="{FF2B5EF4-FFF2-40B4-BE49-F238E27FC236}">
                    <a16:creationId xmlns:a16="http://schemas.microsoft.com/office/drawing/2014/main" id="{CA62F05E-290F-451F-BAA8-BF117D83920A}"/>
                  </a:ext>
                </a:extLst>
              </p:cNvPr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3488;p47">
                <a:extLst>
                  <a:ext uri="{FF2B5EF4-FFF2-40B4-BE49-F238E27FC236}">
                    <a16:creationId xmlns:a16="http://schemas.microsoft.com/office/drawing/2014/main" id="{3D5F232E-7020-4991-B443-989F202DB22F}"/>
                  </a:ext>
                </a:extLst>
              </p:cNvPr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3489;p47">
              <a:extLst>
                <a:ext uri="{FF2B5EF4-FFF2-40B4-BE49-F238E27FC236}">
                  <a16:creationId xmlns:a16="http://schemas.microsoft.com/office/drawing/2014/main" id="{49704F19-6B8F-445A-8244-75BD7532E659}"/>
                </a:ext>
              </a:extLst>
            </p:cNvPr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463" name="Google Shape;3490;p47">
                <a:extLst>
                  <a:ext uri="{FF2B5EF4-FFF2-40B4-BE49-F238E27FC236}">
                    <a16:creationId xmlns:a16="http://schemas.microsoft.com/office/drawing/2014/main" id="{A8E54F1E-3F44-45D9-A13A-6C8D7D416CE6}"/>
                  </a:ext>
                </a:extLst>
              </p:cNvPr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3491;p47">
                <a:extLst>
                  <a:ext uri="{FF2B5EF4-FFF2-40B4-BE49-F238E27FC236}">
                    <a16:creationId xmlns:a16="http://schemas.microsoft.com/office/drawing/2014/main" id="{4A143F95-25E5-4435-B8A1-9ADC2C1DA289}"/>
                  </a:ext>
                </a:extLst>
              </p:cNvPr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3492;p47">
                <a:extLst>
                  <a:ext uri="{FF2B5EF4-FFF2-40B4-BE49-F238E27FC236}">
                    <a16:creationId xmlns:a16="http://schemas.microsoft.com/office/drawing/2014/main" id="{79009D0C-F2CD-47B3-9CDC-F53B3B002769}"/>
                  </a:ext>
                </a:extLst>
              </p:cNvPr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3493;p47">
                <a:extLst>
                  <a:ext uri="{FF2B5EF4-FFF2-40B4-BE49-F238E27FC236}">
                    <a16:creationId xmlns:a16="http://schemas.microsoft.com/office/drawing/2014/main" id="{A181DF33-EB5F-485D-9224-F1F5CE0072AE}"/>
                  </a:ext>
                </a:extLst>
              </p:cNvPr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3494;p47">
                <a:extLst>
                  <a:ext uri="{FF2B5EF4-FFF2-40B4-BE49-F238E27FC236}">
                    <a16:creationId xmlns:a16="http://schemas.microsoft.com/office/drawing/2014/main" id="{939FB575-ECF2-4A5D-85C4-03CEA672DB2F}"/>
                  </a:ext>
                </a:extLst>
              </p:cNvPr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3495;p47">
                <a:extLst>
                  <a:ext uri="{FF2B5EF4-FFF2-40B4-BE49-F238E27FC236}">
                    <a16:creationId xmlns:a16="http://schemas.microsoft.com/office/drawing/2014/main" id="{E57B11D8-5D58-4F07-A555-AA1561DBA280}"/>
                  </a:ext>
                </a:extLst>
              </p:cNvPr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3496;p47">
                <a:extLst>
                  <a:ext uri="{FF2B5EF4-FFF2-40B4-BE49-F238E27FC236}">
                    <a16:creationId xmlns:a16="http://schemas.microsoft.com/office/drawing/2014/main" id="{A78CF93B-9223-49C7-8887-371EDBBE2955}"/>
                  </a:ext>
                </a:extLst>
              </p:cNvPr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3497;p47">
                <a:extLst>
                  <a:ext uri="{FF2B5EF4-FFF2-40B4-BE49-F238E27FC236}">
                    <a16:creationId xmlns:a16="http://schemas.microsoft.com/office/drawing/2014/main" id="{40E5A58A-5F6B-4646-BEA0-FA7A28D0168A}"/>
                  </a:ext>
                </a:extLst>
              </p:cNvPr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3498;p47">
                <a:extLst>
                  <a:ext uri="{FF2B5EF4-FFF2-40B4-BE49-F238E27FC236}">
                    <a16:creationId xmlns:a16="http://schemas.microsoft.com/office/drawing/2014/main" id="{8CE36B5B-43F9-4DD7-9BA7-23C7B50C2273}"/>
                  </a:ext>
                </a:extLst>
              </p:cNvPr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3499;p47">
                <a:extLst>
                  <a:ext uri="{FF2B5EF4-FFF2-40B4-BE49-F238E27FC236}">
                    <a16:creationId xmlns:a16="http://schemas.microsoft.com/office/drawing/2014/main" id="{CEC9615F-9847-4803-959B-934E3EECC2B4}"/>
                  </a:ext>
                </a:extLst>
              </p:cNvPr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3500;p47">
                <a:extLst>
                  <a:ext uri="{FF2B5EF4-FFF2-40B4-BE49-F238E27FC236}">
                    <a16:creationId xmlns:a16="http://schemas.microsoft.com/office/drawing/2014/main" id="{74CFF912-7967-42D9-B437-DEF7433DD6B2}"/>
                  </a:ext>
                </a:extLst>
              </p:cNvPr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3501;p47">
                <a:extLst>
                  <a:ext uri="{FF2B5EF4-FFF2-40B4-BE49-F238E27FC236}">
                    <a16:creationId xmlns:a16="http://schemas.microsoft.com/office/drawing/2014/main" id="{99280B69-FE5D-4E70-8EB3-5605966CADC0}"/>
                  </a:ext>
                </a:extLst>
              </p:cNvPr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3502;p47">
                <a:extLst>
                  <a:ext uri="{FF2B5EF4-FFF2-40B4-BE49-F238E27FC236}">
                    <a16:creationId xmlns:a16="http://schemas.microsoft.com/office/drawing/2014/main" id="{0F0939E6-867E-4FAB-9EA8-65BCF9ED8AD0}"/>
                  </a:ext>
                </a:extLst>
              </p:cNvPr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3503;p47">
                <a:extLst>
                  <a:ext uri="{FF2B5EF4-FFF2-40B4-BE49-F238E27FC236}">
                    <a16:creationId xmlns:a16="http://schemas.microsoft.com/office/drawing/2014/main" id="{7961851B-44F1-4E98-8B47-D9F5241B1B15}"/>
                  </a:ext>
                </a:extLst>
              </p:cNvPr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3504;p47">
                <a:extLst>
                  <a:ext uri="{FF2B5EF4-FFF2-40B4-BE49-F238E27FC236}">
                    <a16:creationId xmlns:a16="http://schemas.microsoft.com/office/drawing/2014/main" id="{3DA49966-A84D-4CE2-B5FD-CF51574065C5}"/>
                  </a:ext>
                </a:extLst>
              </p:cNvPr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3505;p47">
                <a:extLst>
                  <a:ext uri="{FF2B5EF4-FFF2-40B4-BE49-F238E27FC236}">
                    <a16:creationId xmlns:a16="http://schemas.microsoft.com/office/drawing/2014/main" id="{F5FBC24A-B723-48CB-86BF-0258E1330A60}"/>
                  </a:ext>
                </a:extLst>
              </p:cNvPr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3506;p47">
              <a:extLst>
                <a:ext uri="{FF2B5EF4-FFF2-40B4-BE49-F238E27FC236}">
                  <a16:creationId xmlns:a16="http://schemas.microsoft.com/office/drawing/2014/main" id="{635EF80B-9EF2-48CA-89DF-BA6E2A014443}"/>
                </a:ext>
              </a:extLst>
            </p:cNvPr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447" name="Google Shape;3507;p47">
                <a:extLst>
                  <a:ext uri="{FF2B5EF4-FFF2-40B4-BE49-F238E27FC236}">
                    <a16:creationId xmlns:a16="http://schemas.microsoft.com/office/drawing/2014/main" id="{7416599D-85CC-4068-894F-F2AFF99D4B8D}"/>
                  </a:ext>
                </a:extLst>
              </p:cNvPr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3508;p47">
                <a:extLst>
                  <a:ext uri="{FF2B5EF4-FFF2-40B4-BE49-F238E27FC236}">
                    <a16:creationId xmlns:a16="http://schemas.microsoft.com/office/drawing/2014/main" id="{71137C91-9A72-4D0E-9C75-D5AE387C2BE2}"/>
                  </a:ext>
                </a:extLst>
              </p:cNvPr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3509;p47">
                <a:extLst>
                  <a:ext uri="{FF2B5EF4-FFF2-40B4-BE49-F238E27FC236}">
                    <a16:creationId xmlns:a16="http://schemas.microsoft.com/office/drawing/2014/main" id="{948C63C7-C839-4340-9636-293155575A6E}"/>
                  </a:ext>
                </a:extLst>
              </p:cNvPr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3510;p47">
                <a:extLst>
                  <a:ext uri="{FF2B5EF4-FFF2-40B4-BE49-F238E27FC236}">
                    <a16:creationId xmlns:a16="http://schemas.microsoft.com/office/drawing/2014/main" id="{64AD9BF9-D5A5-4899-9D22-02136021058D}"/>
                  </a:ext>
                </a:extLst>
              </p:cNvPr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3511;p47">
                <a:extLst>
                  <a:ext uri="{FF2B5EF4-FFF2-40B4-BE49-F238E27FC236}">
                    <a16:creationId xmlns:a16="http://schemas.microsoft.com/office/drawing/2014/main" id="{D8AF6A1A-7C13-4518-B734-450D51C0AE7E}"/>
                  </a:ext>
                </a:extLst>
              </p:cNvPr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3512;p47">
                <a:extLst>
                  <a:ext uri="{FF2B5EF4-FFF2-40B4-BE49-F238E27FC236}">
                    <a16:creationId xmlns:a16="http://schemas.microsoft.com/office/drawing/2014/main" id="{083F1464-DBBE-4B43-A5EB-53CB39CCB09A}"/>
                  </a:ext>
                </a:extLst>
              </p:cNvPr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3513;p47">
                <a:extLst>
                  <a:ext uri="{FF2B5EF4-FFF2-40B4-BE49-F238E27FC236}">
                    <a16:creationId xmlns:a16="http://schemas.microsoft.com/office/drawing/2014/main" id="{8F106CDC-B021-4AAF-9F30-467149DCC2E5}"/>
                  </a:ext>
                </a:extLst>
              </p:cNvPr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3514;p47">
                <a:extLst>
                  <a:ext uri="{FF2B5EF4-FFF2-40B4-BE49-F238E27FC236}">
                    <a16:creationId xmlns:a16="http://schemas.microsoft.com/office/drawing/2014/main" id="{F988295A-4EB4-4417-BFBA-BE24E38F358A}"/>
                  </a:ext>
                </a:extLst>
              </p:cNvPr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3515;p47">
                <a:extLst>
                  <a:ext uri="{FF2B5EF4-FFF2-40B4-BE49-F238E27FC236}">
                    <a16:creationId xmlns:a16="http://schemas.microsoft.com/office/drawing/2014/main" id="{E7AC7C64-472F-4D8F-B409-488D1369C84D}"/>
                  </a:ext>
                </a:extLst>
              </p:cNvPr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3516;p47">
                <a:extLst>
                  <a:ext uri="{FF2B5EF4-FFF2-40B4-BE49-F238E27FC236}">
                    <a16:creationId xmlns:a16="http://schemas.microsoft.com/office/drawing/2014/main" id="{5C1296DF-149D-47BB-A1DC-1747D10F8204}"/>
                  </a:ext>
                </a:extLst>
              </p:cNvPr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3517;p47">
                <a:extLst>
                  <a:ext uri="{FF2B5EF4-FFF2-40B4-BE49-F238E27FC236}">
                    <a16:creationId xmlns:a16="http://schemas.microsoft.com/office/drawing/2014/main" id="{48F5DDFF-6E5D-4D02-BF68-E3C78B78FD6D}"/>
                  </a:ext>
                </a:extLst>
              </p:cNvPr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3518;p47">
                <a:extLst>
                  <a:ext uri="{FF2B5EF4-FFF2-40B4-BE49-F238E27FC236}">
                    <a16:creationId xmlns:a16="http://schemas.microsoft.com/office/drawing/2014/main" id="{7AC4A551-57A8-4C56-91AD-3DE9E0C397E4}"/>
                  </a:ext>
                </a:extLst>
              </p:cNvPr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3519;p47">
                <a:extLst>
                  <a:ext uri="{FF2B5EF4-FFF2-40B4-BE49-F238E27FC236}">
                    <a16:creationId xmlns:a16="http://schemas.microsoft.com/office/drawing/2014/main" id="{60BD984C-CE09-435F-BAAD-B84A4B7A16CA}"/>
                  </a:ext>
                </a:extLst>
              </p:cNvPr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3520;p47">
                <a:extLst>
                  <a:ext uri="{FF2B5EF4-FFF2-40B4-BE49-F238E27FC236}">
                    <a16:creationId xmlns:a16="http://schemas.microsoft.com/office/drawing/2014/main" id="{C41E0C88-5018-4F78-985F-CC5AEBCD6447}"/>
                  </a:ext>
                </a:extLst>
              </p:cNvPr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3521;p47">
                <a:extLst>
                  <a:ext uri="{FF2B5EF4-FFF2-40B4-BE49-F238E27FC236}">
                    <a16:creationId xmlns:a16="http://schemas.microsoft.com/office/drawing/2014/main" id="{705365D5-068E-4B00-9578-21005D0A1E8C}"/>
                  </a:ext>
                </a:extLst>
              </p:cNvPr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3522;p47">
                <a:extLst>
                  <a:ext uri="{FF2B5EF4-FFF2-40B4-BE49-F238E27FC236}">
                    <a16:creationId xmlns:a16="http://schemas.microsoft.com/office/drawing/2014/main" id="{EA338084-1BD2-4468-B028-059A358850AC}"/>
                  </a:ext>
                </a:extLst>
              </p:cNvPr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" name="Google Shape;3523;p47">
              <a:extLst>
                <a:ext uri="{FF2B5EF4-FFF2-40B4-BE49-F238E27FC236}">
                  <a16:creationId xmlns:a16="http://schemas.microsoft.com/office/drawing/2014/main" id="{7FBF8367-A268-4291-9701-624BF6247D8F}"/>
                </a:ext>
              </a:extLst>
            </p:cNvPr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431" name="Google Shape;3524;p47">
                <a:extLst>
                  <a:ext uri="{FF2B5EF4-FFF2-40B4-BE49-F238E27FC236}">
                    <a16:creationId xmlns:a16="http://schemas.microsoft.com/office/drawing/2014/main" id="{C986EBBA-7417-49F0-91A1-1D67103B8AF2}"/>
                  </a:ext>
                </a:extLst>
              </p:cNvPr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3525;p47">
                <a:extLst>
                  <a:ext uri="{FF2B5EF4-FFF2-40B4-BE49-F238E27FC236}">
                    <a16:creationId xmlns:a16="http://schemas.microsoft.com/office/drawing/2014/main" id="{D7688C9C-1D8D-451F-9B4A-E510D28942EB}"/>
                  </a:ext>
                </a:extLst>
              </p:cNvPr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3526;p47">
                <a:extLst>
                  <a:ext uri="{FF2B5EF4-FFF2-40B4-BE49-F238E27FC236}">
                    <a16:creationId xmlns:a16="http://schemas.microsoft.com/office/drawing/2014/main" id="{4F257233-3CCB-4B21-AB3A-4A7DCCB0208E}"/>
                  </a:ext>
                </a:extLst>
              </p:cNvPr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3527;p47">
                <a:extLst>
                  <a:ext uri="{FF2B5EF4-FFF2-40B4-BE49-F238E27FC236}">
                    <a16:creationId xmlns:a16="http://schemas.microsoft.com/office/drawing/2014/main" id="{21DE7E1E-2993-40BF-AF23-4CD4EDFE7830}"/>
                  </a:ext>
                </a:extLst>
              </p:cNvPr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3528;p47">
                <a:extLst>
                  <a:ext uri="{FF2B5EF4-FFF2-40B4-BE49-F238E27FC236}">
                    <a16:creationId xmlns:a16="http://schemas.microsoft.com/office/drawing/2014/main" id="{AE0E6B47-672B-4FBB-9674-40FABCAF87FF}"/>
                  </a:ext>
                </a:extLst>
              </p:cNvPr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3529;p47">
                <a:extLst>
                  <a:ext uri="{FF2B5EF4-FFF2-40B4-BE49-F238E27FC236}">
                    <a16:creationId xmlns:a16="http://schemas.microsoft.com/office/drawing/2014/main" id="{51CCCE05-FD13-4E1A-AE5B-2FAF9EA248E9}"/>
                  </a:ext>
                </a:extLst>
              </p:cNvPr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3530;p47">
                <a:extLst>
                  <a:ext uri="{FF2B5EF4-FFF2-40B4-BE49-F238E27FC236}">
                    <a16:creationId xmlns:a16="http://schemas.microsoft.com/office/drawing/2014/main" id="{0E9054DE-12DB-4289-8997-4D6C1364CA4B}"/>
                  </a:ext>
                </a:extLst>
              </p:cNvPr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3531;p47">
                <a:extLst>
                  <a:ext uri="{FF2B5EF4-FFF2-40B4-BE49-F238E27FC236}">
                    <a16:creationId xmlns:a16="http://schemas.microsoft.com/office/drawing/2014/main" id="{2D76D3EE-55DD-4A03-9B3F-A36D444AB29F}"/>
                  </a:ext>
                </a:extLst>
              </p:cNvPr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3532;p47">
                <a:extLst>
                  <a:ext uri="{FF2B5EF4-FFF2-40B4-BE49-F238E27FC236}">
                    <a16:creationId xmlns:a16="http://schemas.microsoft.com/office/drawing/2014/main" id="{E11779D0-DDAF-4CB5-A912-8B541C68EC97}"/>
                  </a:ext>
                </a:extLst>
              </p:cNvPr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3533;p47">
                <a:extLst>
                  <a:ext uri="{FF2B5EF4-FFF2-40B4-BE49-F238E27FC236}">
                    <a16:creationId xmlns:a16="http://schemas.microsoft.com/office/drawing/2014/main" id="{F019B71A-2AB9-4089-85C6-3300A4D897F7}"/>
                  </a:ext>
                </a:extLst>
              </p:cNvPr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3534;p47">
                <a:extLst>
                  <a:ext uri="{FF2B5EF4-FFF2-40B4-BE49-F238E27FC236}">
                    <a16:creationId xmlns:a16="http://schemas.microsoft.com/office/drawing/2014/main" id="{984564F4-24B8-40BB-B172-8FFBCA3A9CD6}"/>
                  </a:ext>
                </a:extLst>
              </p:cNvPr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3535;p47">
                <a:extLst>
                  <a:ext uri="{FF2B5EF4-FFF2-40B4-BE49-F238E27FC236}">
                    <a16:creationId xmlns:a16="http://schemas.microsoft.com/office/drawing/2014/main" id="{CFA98792-5709-4229-8166-863A8A8C9C39}"/>
                  </a:ext>
                </a:extLst>
              </p:cNvPr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3536;p47">
                <a:extLst>
                  <a:ext uri="{FF2B5EF4-FFF2-40B4-BE49-F238E27FC236}">
                    <a16:creationId xmlns:a16="http://schemas.microsoft.com/office/drawing/2014/main" id="{87C9B59F-0D46-40EA-9556-B68FBF8548F8}"/>
                  </a:ext>
                </a:extLst>
              </p:cNvPr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3537;p47">
                <a:extLst>
                  <a:ext uri="{FF2B5EF4-FFF2-40B4-BE49-F238E27FC236}">
                    <a16:creationId xmlns:a16="http://schemas.microsoft.com/office/drawing/2014/main" id="{14F44B96-FBDF-4868-ADBC-687E35295507}"/>
                  </a:ext>
                </a:extLst>
              </p:cNvPr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3538;p47">
                <a:extLst>
                  <a:ext uri="{FF2B5EF4-FFF2-40B4-BE49-F238E27FC236}">
                    <a16:creationId xmlns:a16="http://schemas.microsoft.com/office/drawing/2014/main" id="{AE43FE6B-4462-4BC7-ADF1-F3EF041BBBB2}"/>
                  </a:ext>
                </a:extLst>
              </p:cNvPr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3539;p47">
                <a:extLst>
                  <a:ext uri="{FF2B5EF4-FFF2-40B4-BE49-F238E27FC236}">
                    <a16:creationId xmlns:a16="http://schemas.microsoft.com/office/drawing/2014/main" id="{70CF4A32-B4E1-4D8E-B809-52AFAD6F54D6}"/>
                  </a:ext>
                </a:extLst>
              </p:cNvPr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" name="Google Shape;3540;p47">
              <a:extLst>
                <a:ext uri="{FF2B5EF4-FFF2-40B4-BE49-F238E27FC236}">
                  <a16:creationId xmlns:a16="http://schemas.microsoft.com/office/drawing/2014/main" id="{06C2EEA6-ACE1-4267-9096-E29BA3213592}"/>
                </a:ext>
              </a:extLst>
            </p:cNvPr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415" name="Google Shape;3541;p47">
                <a:extLst>
                  <a:ext uri="{FF2B5EF4-FFF2-40B4-BE49-F238E27FC236}">
                    <a16:creationId xmlns:a16="http://schemas.microsoft.com/office/drawing/2014/main" id="{DE13F3F0-8768-4667-9502-AE536143218A}"/>
                  </a:ext>
                </a:extLst>
              </p:cNvPr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3542;p47">
                <a:extLst>
                  <a:ext uri="{FF2B5EF4-FFF2-40B4-BE49-F238E27FC236}">
                    <a16:creationId xmlns:a16="http://schemas.microsoft.com/office/drawing/2014/main" id="{0909E5CF-EC5F-42E7-B3A8-27510AD26F97}"/>
                  </a:ext>
                </a:extLst>
              </p:cNvPr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3543;p47">
                <a:extLst>
                  <a:ext uri="{FF2B5EF4-FFF2-40B4-BE49-F238E27FC236}">
                    <a16:creationId xmlns:a16="http://schemas.microsoft.com/office/drawing/2014/main" id="{0FC39D8E-9E45-4FFE-84DD-FA7476842BDB}"/>
                  </a:ext>
                </a:extLst>
              </p:cNvPr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3544;p47">
                <a:extLst>
                  <a:ext uri="{FF2B5EF4-FFF2-40B4-BE49-F238E27FC236}">
                    <a16:creationId xmlns:a16="http://schemas.microsoft.com/office/drawing/2014/main" id="{342A5CB8-6847-4FD2-AFA5-0E1BFCF8CD9C}"/>
                  </a:ext>
                </a:extLst>
              </p:cNvPr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3545;p47">
                <a:extLst>
                  <a:ext uri="{FF2B5EF4-FFF2-40B4-BE49-F238E27FC236}">
                    <a16:creationId xmlns:a16="http://schemas.microsoft.com/office/drawing/2014/main" id="{FA677926-D004-453F-8702-1F20C0773AB5}"/>
                  </a:ext>
                </a:extLst>
              </p:cNvPr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3546;p47">
                <a:extLst>
                  <a:ext uri="{FF2B5EF4-FFF2-40B4-BE49-F238E27FC236}">
                    <a16:creationId xmlns:a16="http://schemas.microsoft.com/office/drawing/2014/main" id="{437200C1-5A3A-44F4-9C84-8B1E70B8CDB6}"/>
                  </a:ext>
                </a:extLst>
              </p:cNvPr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3547;p47">
                <a:extLst>
                  <a:ext uri="{FF2B5EF4-FFF2-40B4-BE49-F238E27FC236}">
                    <a16:creationId xmlns:a16="http://schemas.microsoft.com/office/drawing/2014/main" id="{F0168456-5074-4183-B31F-A68DA9CC2520}"/>
                  </a:ext>
                </a:extLst>
              </p:cNvPr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3548;p47">
                <a:extLst>
                  <a:ext uri="{FF2B5EF4-FFF2-40B4-BE49-F238E27FC236}">
                    <a16:creationId xmlns:a16="http://schemas.microsoft.com/office/drawing/2014/main" id="{B7CD1F50-43C6-42F2-8BDE-B8DC8B09CE5F}"/>
                  </a:ext>
                </a:extLst>
              </p:cNvPr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3549;p47">
                <a:extLst>
                  <a:ext uri="{FF2B5EF4-FFF2-40B4-BE49-F238E27FC236}">
                    <a16:creationId xmlns:a16="http://schemas.microsoft.com/office/drawing/2014/main" id="{C904BACB-3806-44FA-8604-554DE3359D15}"/>
                  </a:ext>
                </a:extLst>
              </p:cNvPr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3550;p47">
                <a:extLst>
                  <a:ext uri="{FF2B5EF4-FFF2-40B4-BE49-F238E27FC236}">
                    <a16:creationId xmlns:a16="http://schemas.microsoft.com/office/drawing/2014/main" id="{C963DA23-1CA3-469E-909F-9B9F51A5E5A1}"/>
                  </a:ext>
                </a:extLst>
              </p:cNvPr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3551;p47">
                <a:extLst>
                  <a:ext uri="{FF2B5EF4-FFF2-40B4-BE49-F238E27FC236}">
                    <a16:creationId xmlns:a16="http://schemas.microsoft.com/office/drawing/2014/main" id="{CA609AD4-EF8A-4CF8-A53D-5556F26D47BE}"/>
                  </a:ext>
                </a:extLst>
              </p:cNvPr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3552;p47">
                <a:extLst>
                  <a:ext uri="{FF2B5EF4-FFF2-40B4-BE49-F238E27FC236}">
                    <a16:creationId xmlns:a16="http://schemas.microsoft.com/office/drawing/2014/main" id="{452644EB-3597-49E5-901E-AA26A68C67C5}"/>
                  </a:ext>
                </a:extLst>
              </p:cNvPr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3553;p47">
                <a:extLst>
                  <a:ext uri="{FF2B5EF4-FFF2-40B4-BE49-F238E27FC236}">
                    <a16:creationId xmlns:a16="http://schemas.microsoft.com/office/drawing/2014/main" id="{20C8C1CD-5434-494D-B30C-0060B2BA213D}"/>
                  </a:ext>
                </a:extLst>
              </p:cNvPr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3554;p47">
                <a:extLst>
                  <a:ext uri="{FF2B5EF4-FFF2-40B4-BE49-F238E27FC236}">
                    <a16:creationId xmlns:a16="http://schemas.microsoft.com/office/drawing/2014/main" id="{8F61B0D1-9D4B-4D5B-A41F-95A38E8A879B}"/>
                  </a:ext>
                </a:extLst>
              </p:cNvPr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3555;p47">
                <a:extLst>
                  <a:ext uri="{FF2B5EF4-FFF2-40B4-BE49-F238E27FC236}">
                    <a16:creationId xmlns:a16="http://schemas.microsoft.com/office/drawing/2014/main" id="{548F46CA-E923-4CFD-86C5-7A736371044D}"/>
                  </a:ext>
                </a:extLst>
              </p:cNvPr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3556;p47">
                <a:extLst>
                  <a:ext uri="{FF2B5EF4-FFF2-40B4-BE49-F238E27FC236}">
                    <a16:creationId xmlns:a16="http://schemas.microsoft.com/office/drawing/2014/main" id="{020C5402-931B-4991-9998-D2583227AFDE}"/>
                  </a:ext>
                </a:extLst>
              </p:cNvPr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" name="Google Shape;3557;p47">
              <a:extLst>
                <a:ext uri="{FF2B5EF4-FFF2-40B4-BE49-F238E27FC236}">
                  <a16:creationId xmlns:a16="http://schemas.microsoft.com/office/drawing/2014/main" id="{7121D33F-A86A-460C-A694-E6A404012024}"/>
                </a:ext>
              </a:extLst>
            </p:cNvPr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96" name="Google Shape;3558;p47">
                <a:extLst>
                  <a:ext uri="{FF2B5EF4-FFF2-40B4-BE49-F238E27FC236}">
                    <a16:creationId xmlns:a16="http://schemas.microsoft.com/office/drawing/2014/main" id="{0075238F-4F71-4AB9-BC8D-47D1AF7C0555}"/>
                  </a:ext>
                </a:extLst>
              </p:cNvPr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559;p47">
                <a:extLst>
                  <a:ext uri="{FF2B5EF4-FFF2-40B4-BE49-F238E27FC236}">
                    <a16:creationId xmlns:a16="http://schemas.microsoft.com/office/drawing/2014/main" id="{B609747E-F360-4555-A2E6-BAFC78F4EFDE}"/>
                  </a:ext>
                </a:extLst>
              </p:cNvPr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560;p47">
                <a:extLst>
                  <a:ext uri="{FF2B5EF4-FFF2-40B4-BE49-F238E27FC236}">
                    <a16:creationId xmlns:a16="http://schemas.microsoft.com/office/drawing/2014/main" id="{997BB966-4431-4A08-97A8-38A1E6814E88}"/>
                  </a:ext>
                </a:extLst>
              </p:cNvPr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561;p47">
                <a:extLst>
                  <a:ext uri="{FF2B5EF4-FFF2-40B4-BE49-F238E27FC236}">
                    <a16:creationId xmlns:a16="http://schemas.microsoft.com/office/drawing/2014/main" id="{AEA79637-939D-4E9C-9BA7-BF14FFC083A5}"/>
                  </a:ext>
                </a:extLst>
              </p:cNvPr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3562;p47">
                <a:extLst>
                  <a:ext uri="{FF2B5EF4-FFF2-40B4-BE49-F238E27FC236}">
                    <a16:creationId xmlns:a16="http://schemas.microsoft.com/office/drawing/2014/main" id="{A8FD781D-DA80-437F-8E00-BDBBEAE965F5}"/>
                  </a:ext>
                </a:extLst>
              </p:cNvPr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3563;p47">
                <a:extLst>
                  <a:ext uri="{FF2B5EF4-FFF2-40B4-BE49-F238E27FC236}">
                    <a16:creationId xmlns:a16="http://schemas.microsoft.com/office/drawing/2014/main" id="{DDFDEA49-6315-47E8-81E2-0350BAE6758B}"/>
                  </a:ext>
                </a:extLst>
              </p:cNvPr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3564;p47">
                <a:extLst>
                  <a:ext uri="{FF2B5EF4-FFF2-40B4-BE49-F238E27FC236}">
                    <a16:creationId xmlns:a16="http://schemas.microsoft.com/office/drawing/2014/main" id="{9C62C9F4-C057-4747-8848-9C8B340A6DC7}"/>
                  </a:ext>
                </a:extLst>
              </p:cNvPr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3565;p47">
                <a:extLst>
                  <a:ext uri="{FF2B5EF4-FFF2-40B4-BE49-F238E27FC236}">
                    <a16:creationId xmlns:a16="http://schemas.microsoft.com/office/drawing/2014/main" id="{F47AE701-CC85-4557-87B5-1BA51A8E41DF}"/>
                  </a:ext>
                </a:extLst>
              </p:cNvPr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3566;p47">
                <a:extLst>
                  <a:ext uri="{FF2B5EF4-FFF2-40B4-BE49-F238E27FC236}">
                    <a16:creationId xmlns:a16="http://schemas.microsoft.com/office/drawing/2014/main" id="{6A1C9A50-ADC7-4F5B-B835-48DD4388D4ED}"/>
                  </a:ext>
                </a:extLst>
              </p:cNvPr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3567;p47">
                <a:extLst>
                  <a:ext uri="{FF2B5EF4-FFF2-40B4-BE49-F238E27FC236}">
                    <a16:creationId xmlns:a16="http://schemas.microsoft.com/office/drawing/2014/main" id="{AB48FC9F-862B-408A-91E9-E963626B1EF4}"/>
                  </a:ext>
                </a:extLst>
              </p:cNvPr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3568;p47">
                <a:extLst>
                  <a:ext uri="{FF2B5EF4-FFF2-40B4-BE49-F238E27FC236}">
                    <a16:creationId xmlns:a16="http://schemas.microsoft.com/office/drawing/2014/main" id="{2DB8BECB-26C1-4508-885D-D5DC5A2FB6B1}"/>
                  </a:ext>
                </a:extLst>
              </p:cNvPr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3569;p47">
                <a:extLst>
                  <a:ext uri="{FF2B5EF4-FFF2-40B4-BE49-F238E27FC236}">
                    <a16:creationId xmlns:a16="http://schemas.microsoft.com/office/drawing/2014/main" id="{7DEBBAEF-5E20-438A-9A49-0AE1D1AD901E}"/>
                  </a:ext>
                </a:extLst>
              </p:cNvPr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3570;p47">
                <a:extLst>
                  <a:ext uri="{FF2B5EF4-FFF2-40B4-BE49-F238E27FC236}">
                    <a16:creationId xmlns:a16="http://schemas.microsoft.com/office/drawing/2014/main" id="{EC29023C-309D-4CF4-A63D-F490110E5BF8}"/>
                  </a:ext>
                </a:extLst>
              </p:cNvPr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3571;p47">
                <a:extLst>
                  <a:ext uri="{FF2B5EF4-FFF2-40B4-BE49-F238E27FC236}">
                    <a16:creationId xmlns:a16="http://schemas.microsoft.com/office/drawing/2014/main" id="{0F38DA09-607F-49B0-BDF9-AD6E901F7F5F}"/>
                  </a:ext>
                </a:extLst>
              </p:cNvPr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3572;p47">
                <a:extLst>
                  <a:ext uri="{FF2B5EF4-FFF2-40B4-BE49-F238E27FC236}">
                    <a16:creationId xmlns:a16="http://schemas.microsoft.com/office/drawing/2014/main" id="{C3706AB5-1C44-48BC-9FA9-72F7A13940A5}"/>
                  </a:ext>
                </a:extLst>
              </p:cNvPr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3573;p47">
                <a:extLst>
                  <a:ext uri="{FF2B5EF4-FFF2-40B4-BE49-F238E27FC236}">
                    <a16:creationId xmlns:a16="http://schemas.microsoft.com/office/drawing/2014/main" id="{1F9D36DA-8E46-4811-BF6F-93FA6546550B}"/>
                  </a:ext>
                </a:extLst>
              </p:cNvPr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" name="Google Shape;3574;p47">
              <a:extLst>
                <a:ext uri="{FF2B5EF4-FFF2-40B4-BE49-F238E27FC236}">
                  <a16:creationId xmlns:a16="http://schemas.microsoft.com/office/drawing/2014/main" id="{2E9BD5E4-165F-4237-B18C-1732F5FE6384}"/>
                </a:ext>
              </a:extLst>
            </p:cNvPr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80" name="Google Shape;3575;p47">
                <a:extLst>
                  <a:ext uri="{FF2B5EF4-FFF2-40B4-BE49-F238E27FC236}">
                    <a16:creationId xmlns:a16="http://schemas.microsoft.com/office/drawing/2014/main" id="{7C2D4E2D-20E7-4C9F-AD56-552B75B0C7F1}"/>
                  </a:ext>
                </a:extLst>
              </p:cNvPr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576;p47">
                <a:extLst>
                  <a:ext uri="{FF2B5EF4-FFF2-40B4-BE49-F238E27FC236}">
                    <a16:creationId xmlns:a16="http://schemas.microsoft.com/office/drawing/2014/main" id="{DAC65D2B-D280-4E1F-8B76-10ABEED3A96A}"/>
                  </a:ext>
                </a:extLst>
              </p:cNvPr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577;p47">
                <a:extLst>
                  <a:ext uri="{FF2B5EF4-FFF2-40B4-BE49-F238E27FC236}">
                    <a16:creationId xmlns:a16="http://schemas.microsoft.com/office/drawing/2014/main" id="{7E119368-1BCB-41E5-A86B-CFC2A16218A0}"/>
                  </a:ext>
                </a:extLst>
              </p:cNvPr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578;p47">
                <a:extLst>
                  <a:ext uri="{FF2B5EF4-FFF2-40B4-BE49-F238E27FC236}">
                    <a16:creationId xmlns:a16="http://schemas.microsoft.com/office/drawing/2014/main" id="{FCD98067-1A0F-4BD4-8A96-03167F50688D}"/>
                  </a:ext>
                </a:extLst>
              </p:cNvPr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579;p47">
                <a:extLst>
                  <a:ext uri="{FF2B5EF4-FFF2-40B4-BE49-F238E27FC236}">
                    <a16:creationId xmlns:a16="http://schemas.microsoft.com/office/drawing/2014/main" id="{066E2835-A08B-43F9-9842-3A9BE4E9DC8B}"/>
                  </a:ext>
                </a:extLst>
              </p:cNvPr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580;p47">
                <a:extLst>
                  <a:ext uri="{FF2B5EF4-FFF2-40B4-BE49-F238E27FC236}">
                    <a16:creationId xmlns:a16="http://schemas.microsoft.com/office/drawing/2014/main" id="{831BF14B-37F2-435F-8873-B177B4C92A8D}"/>
                  </a:ext>
                </a:extLst>
              </p:cNvPr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581;p47">
                <a:extLst>
                  <a:ext uri="{FF2B5EF4-FFF2-40B4-BE49-F238E27FC236}">
                    <a16:creationId xmlns:a16="http://schemas.microsoft.com/office/drawing/2014/main" id="{DB6606F8-56BC-4738-8FA3-087A3377A210}"/>
                  </a:ext>
                </a:extLst>
              </p:cNvPr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582;p47">
                <a:extLst>
                  <a:ext uri="{FF2B5EF4-FFF2-40B4-BE49-F238E27FC236}">
                    <a16:creationId xmlns:a16="http://schemas.microsoft.com/office/drawing/2014/main" id="{85AB76CC-1409-4986-B5E2-190C3D4847F4}"/>
                  </a:ext>
                </a:extLst>
              </p:cNvPr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583;p47">
                <a:extLst>
                  <a:ext uri="{FF2B5EF4-FFF2-40B4-BE49-F238E27FC236}">
                    <a16:creationId xmlns:a16="http://schemas.microsoft.com/office/drawing/2014/main" id="{5CA2C597-E97E-4C77-B9F2-9484F832AC31}"/>
                  </a:ext>
                </a:extLst>
              </p:cNvPr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584;p47">
                <a:extLst>
                  <a:ext uri="{FF2B5EF4-FFF2-40B4-BE49-F238E27FC236}">
                    <a16:creationId xmlns:a16="http://schemas.microsoft.com/office/drawing/2014/main" id="{256D1A09-78EE-4DB7-97EB-3F6BB1DECEA8}"/>
                  </a:ext>
                </a:extLst>
              </p:cNvPr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585;p47">
                <a:extLst>
                  <a:ext uri="{FF2B5EF4-FFF2-40B4-BE49-F238E27FC236}">
                    <a16:creationId xmlns:a16="http://schemas.microsoft.com/office/drawing/2014/main" id="{FEC136C5-2C15-4D8E-A48D-FBB9B4BF9094}"/>
                  </a:ext>
                </a:extLst>
              </p:cNvPr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586;p47">
                <a:extLst>
                  <a:ext uri="{FF2B5EF4-FFF2-40B4-BE49-F238E27FC236}">
                    <a16:creationId xmlns:a16="http://schemas.microsoft.com/office/drawing/2014/main" id="{8A0C1F00-9D73-47FC-8C0E-CC6DC8B4FB4E}"/>
                  </a:ext>
                </a:extLst>
              </p:cNvPr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587;p47">
                <a:extLst>
                  <a:ext uri="{FF2B5EF4-FFF2-40B4-BE49-F238E27FC236}">
                    <a16:creationId xmlns:a16="http://schemas.microsoft.com/office/drawing/2014/main" id="{078D55F3-1A8D-4690-B762-6DB9EB4CE958}"/>
                  </a:ext>
                </a:extLst>
              </p:cNvPr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588;p47">
                <a:extLst>
                  <a:ext uri="{FF2B5EF4-FFF2-40B4-BE49-F238E27FC236}">
                    <a16:creationId xmlns:a16="http://schemas.microsoft.com/office/drawing/2014/main" id="{29391075-8045-4D3D-8FD2-0BA0DEF13F3A}"/>
                  </a:ext>
                </a:extLst>
              </p:cNvPr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589;p47">
                <a:extLst>
                  <a:ext uri="{FF2B5EF4-FFF2-40B4-BE49-F238E27FC236}">
                    <a16:creationId xmlns:a16="http://schemas.microsoft.com/office/drawing/2014/main" id="{2E429057-DEBD-4E3E-A460-D42E4F72425B}"/>
                  </a:ext>
                </a:extLst>
              </p:cNvPr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590;p47">
                <a:extLst>
                  <a:ext uri="{FF2B5EF4-FFF2-40B4-BE49-F238E27FC236}">
                    <a16:creationId xmlns:a16="http://schemas.microsoft.com/office/drawing/2014/main" id="{451EF74E-425E-455B-9E9C-C56A62C8860E}"/>
                  </a:ext>
                </a:extLst>
              </p:cNvPr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1" name="Google Shape;3591;p47">
              <a:extLst>
                <a:ext uri="{FF2B5EF4-FFF2-40B4-BE49-F238E27FC236}">
                  <a16:creationId xmlns:a16="http://schemas.microsoft.com/office/drawing/2014/main" id="{B0227A73-B99F-4A92-897F-564858E4A6F5}"/>
                </a:ext>
              </a:extLst>
            </p:cNvPr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3592;p47">
              <a:extLst>
                <a:ext uri="{FF2B5EF4-FFF2-40B4-BE49-F238E27FC236}">
                  <a16:creationId xmlns:a16="http://schemas.microsoft.com/office/drawing/2014/main" id="{007E2B81-4E73-413D-9F06-95DBA4FDA110}"/>
                </a:ext>
              </a:extLst>
            </p:cNvPr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3593;p47">
              <a:extLst>
                <a:ext uri="{FF2B5EF4-FFF2-40B4-BE49-F238E27FC236}">
                  <a16:creationId xmlns:a16="http://schemas.microsoft.com/office/drawing/2014/main" id="{14C4197C-9407-423E-8620-EA6C7BD632F1}"/>
                </a:ext>
              </a:extLst>
            </p:cNvPr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3594;p47">
              <a:extLst>
                <a:ext uri="{FF2B5EF4-FFF2-40B4-BE49-F238E27FC236}">
                  <a16:creationId xmlns:a16="http://schemas.microsoft.com/office/drawing/2014/main" id="{3A0B9D9C-4B2E-4DAC-A32A-071CE4FC6597}"/>
                </a:ext>
              </a:extLst>
            </p:cNvPr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3595;p47">
              <a:extLst>
                <a:ext uri="{FF2B5EF4-FFF2-40B4-BE49-F238E27FC236}">
                  <a16:creationId xmlns:a16="http://schemas.microsoft.com/office/drawing/2014/main" id="{A17CC15F-0CCD-4339-96A8-2CAE7EED3AE6}"/>
                </a:ext>
              </a:extLst>
            </p:cNvPr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3596;p47">
              <a:extLst>
                <a:ext uri="{FF2B5EF4-FFF2-40B4-BE49-F238E27FC236}">
                  <a16:creationId xmlns:a16="http://schemas.microsoft.com/office/drawing/2014/main" id="{71D2FFB1-2360-44BF-8686-2BEB9E0B168D}"/>
                </a:ext>
              </a:extLst>
            </p:cNvPr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3597;p47">
              <a:extLst>
                <a:ext uri="{FF2B5EF4-FFF2-40B4-BE49-F238E27FC236}">
                  <a16:creationId xmlns:a16="http://schemas.microsoft.com/office/drawing/2014/main" id="{224A9EB9-B3CF-41E8-9056-54527F34EEFA}"/>
                </a:ext>
              </a:extLst>
            </p:cNvPr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3598;p47">
              <a:extLst>
                <a:ext uri="{FF2B5EF4-FFF2-40B4-BE49-F238E27FC236}">
                  <a16:creationId xmlns:a16="http://schemas.microsoft.com/office/drawing/2014/main" id="{64FFDE8F-243C-4162-9EFE-0158F7C41099}"/>
                </a:ext>
              </a:extLst>
            </p:cNvPr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3599;p47">
              <a:extLst>
                <a:ext uri="{FF2B5EF4-FFF2-40B4-BE49-F238E27FC236}">
                  <a16:creationId xmlns:a16="http://schemas.microsoft.com/office/drawing/2014/main" id="{56A08336-8285-41C6-A6B2-49AD52B6FC9C}"/>
                </a:ext>
              </a:extLst>
            </p:cNvPr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600;p47">
              <a:extLst>
                <a:ext uri="{FF2B5EF4-FFF2-40B4-BE49-F238E27FC236}">
                  <a16:creationId xmlns:a16="http://schemas.microsoft.com/office/drawing/2014/main" id="{B9C7C785-DAA4-4334-90E6-8A9F6872BA2A}"/>
                </a:ext>
              </a:extLst>
            </p:cNvPr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601;p47">
              <a:extLst>
                <a:ext uri="{FF2B5EF4-FFF2-40B4-BE49-F238E27FC236}">
                  <a16:creationId xmlns:a16="http://schemas.microsoft.com/office/drawing/2014/main" id="{7999562A-C99C-4077-8BB8-8F4E85EFAB4D}"/>
                </a:ext>
              </a:extLst>
            </p:cNvPr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602;p47">
              <a:extLst>
                <a:ext uri="{FF2B5EF4-FFF2-40B4-BE49-F238E27FC236}">
                  <a16:creationId xmlns:a16="http://schemas.microsoft.com/office/drawing/2014/main" id="{3A8B8C60-89D5-40DA-A99A-768B6540EF42}"/>
                </a:ext>
              </a:extLst>
            </p:cNvPr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603;p47">
              <a:extLst>
                <a:ext uri="{FF2B5EF4-FFF2-40B4-BE49-F238E27FC236}">
                  <a16:creationId xmlns:a16="http://schemas.microsoft.com/office/drawing/2014/main" id="{F0985113-E570-4AE3-B192-F5A223D196A0}"/>
                </a:ext>
              </a:extLst>
            </p:cNvPr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604;p47">
              <a:extLst>
                <a:ext uri="{FF2B5EF4-FFF2-40B4-BE49-F238E27FC236}">
                  <a16:creationId xmlns:a16="http://schemas.microsoft.com/office/drawing/2014/main" id="{EBEC2B17-3D41-4081-9762-BA90B429D9FD}"/>
                </a:ext>
              </a:extLst>
            </p:cNvPr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605;p47">
              <a:extLst>
                <a:ext uri="{FF2B5EF4-FFF2-40B4-BE49-F238E27FC236}">
                  <a16:creationId xmlns:a16="http://schemas.microsoft.com/office/drawing/2014/main" id="{ADA7376C-B0E8-4339-AFAD-5F0D1C74511A}"/>
                </a:ext>
              </a:extLst>
            </p:cNvPr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606;p47">
              <a:extLst>
                <a:ext uri="{FF2B5EF4-FFF2-40B4-BE49-F238E27FC236}">
                  <a16:creationId xmlns:a16="http://schemas.microsoft.com/office/drawing/2014/main" id="{9146D96C-0775-4634-BE4C-AC6A7B70DC4C}"/>
                </a:ext>
              </a:extLst>
            </p:cNvPr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607;p47">
              <a:extLst>
                <a:ext uri="{FF2B5EF4-FFF2-40B4-BE49-F238E27FC236}">
                  <a16:creationId xmlns:a16="http://schemas.microsoft.com/office/drawing/2014/main" id="{D4DCA105-397B-43AC-A7F9-F57D3AFDD75C}"/>
                </a:ext>
              </a:extLst>
            </p:cNvPr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608;p47">
              <a:extLst>
                <a:ext uri="{FF2B5EF4-FFF2-40B4-BE49-F238E27FC236}">
                  <a16:creationId xmlns:a16="http://schemas.microsoft.com/office/drawing/2014/main" id="{3462EEE3-609E-4902-AC00-246F1C135E85}"/>
                </a:ext>
              </a:extLst>
            </p:cNvPr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609;p47">
              <a:extLst>
                <a:ext uri="{FF2B5EF4-FFF2-40B4-BE49-F238E27FC236}">
                  <a16:creationId xmlns:a16="http://schemas.microsoft.com/office/drawing/2014/main" id="{48B41948-C01C-4230-A23E-1311527C185B}"/>
                </a:ext>
              </a:extLst>
            </p:cNvPr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610;p47">
              <a:extLst>
                <a:ext uri="{FF2B5EF4-FFF2-40B4-BE49-F238E27FC236}">
                  <a16:creationId xmlns:a16="http://schemas.microsoft.com/office/drawing/2014/main" id="{E91A4A4D-49D2-44AA-99F4-DEC5E0E0AAD1}"/>
                </a:ext>
              </a:extLst>
            </p:cNvPr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611;p47">
              <a:extLst>
                <a:ext uri="{FF2B5EF4-FFF2-40B4-BE49-F238E27FC236}">
                  <a16:creationId xmlns:a16="http://schemas.microsoft.com/office/drawing/2014/main" id="{A27A3587-8FD1-4EF8-902A-0E4F43595650}"/>
                </a:ext>
              </a:extLst>
            </p:cNvPr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612;p47">
              <a:extLst>
                <a:ext uri="{FF2B5EF4-FFF2-40B4-BE49-F238E27FC236}">
                  <a16:creationId xmlns:a16="http://schemas.microsoft.com/office/drawing/2014/main" id="{802D3EA7-DBFB-44FD-B848-FEA19D1CC09C}"/>
                </a:ext>
              </a:extLst>
            </p:cNvPr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613;p47">
              <a:extLst>
                <a:ext uri="{FF2B5EF4-FFF2-40B4-BE49-F238E27FC236}">
                  <a16:creationId xmlns:a16="http://schemas.microsoft.com/office/drawing/2014/main" id="{CB054A10-232C-4259-911C-023370991DF8}"/>
                </a:ext>
              </a:extLst>
            </p:cNvPr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614;p47">
              <a:extLst>
                <a:ext uri="{FF2B5EF4-FFF2-40B4-BE49-F238E27FC236}">
                  <a16:creationId xmlns:a16="http://schemas.microsoft.com/office/drawing/2014/main" id="{9E87BFD1-6C38-4D34-B555-B38C42783A42}"/>
                </a:ext>
              </a:extLst>
            </p:cNvPr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615;p47">
              <a:extLst>
                <a:ext uri="{FF2B5EF4-FFF2-40B4-BE49-F238E27FC236}">
                  <a16:creationId xmlns:a16="http://schemas.microsoft.com/office/drawing/2014/main" id="{C44ACBC8-1A46-4657-A513-6FB0ADDB3CB3}"/>
                </a:ext>
              </a:extLst>
            </p:cNvPr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616;p47">
              <a:extLst>
                <a:ext uri="{FF2B5EF4-FFF2-40B4-BE49-F238E27FC236}">
                  <a16:creationId xmlns:a16="http://schemas.microsoft.com/office/drawing/2014/main" id="{1655CAF2-E96A-4C68-9FB0-C698E00A3249}"/>
                </a:ext>
              </a:extLst>
            </p:cNvPr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617;p47">
              <a:extLst>
                <a:ext uri="{FF2B5EF4-FFF2-40B4-BE49-F238E27FC236}">
                  <a16:creationId xmlns:a16="http://schemas.microsoft.com/office/drawing/2014/main" id="{B885DA58-C57A-4EB5-A49C-7C3861C6FCCA}"/>
                </a:ext>
              </a:extLst>
            </p:cNvPr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618;p47">
              <a:extLst>
                <a:ext uri="{FF2B5EF4-FFF2-40B4-BE49-F238E27FC236}">
                  <a16:creationId xmlns:a16="http://schemas.microsoft.com/office/drawing/2014/main" id="{DE40570E-1E32-418E-A622-D3D1DE70D78C}"/>
                </a:ext>
              </a:extLst>
            </p:cNvPr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619;p47">
              <a:extLst>
                <a:ext uri="{FF2B5EF4-FFF2-40B4-BE49-F238E27FC236}">
                  <a16:creationId xmlns:a16="http://schemas.microsoft.com/office/drawing/2014/main" id="{B76142F1-8735-49EF-A6B6-AC77D73BBAFE}"/>
                </a:ext>
              </a:extLst>
            </p:cNvPr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620;p47">
              <a:extLst>
                <a:ext uri="{FF2B5EF4-FFF2-40B4-BE49-F238E27FC236}">
                  <a16:creationId xmlns:a16="http://schemas.microsoft.com/office/drawing/2014/main" id="{FBB56786-CDE7-4749-85E8-815C9888A4B3}"/>
                </a:ext>
              </a:extLst>
            </p:cNvPr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621;p47">
              <a:extLst>
                <a:ext uri="{FF2B5EF4-FFF2-40B4-BE49-F238E27FC236}">
                  <a16:creationId xmlns:a16="http://schemas.microsoft.com/office/drawing/2014/main" id="{63FC64E0-D7BA-4CC6-B512-77987B5912B2}"/>
                </a:ext>
              </a:extLst>
            </p:cNvPr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622;p47">
              <a:extLst>
                <a:ext uri="{FF2B5EF4-FFF2-40B4-BE49-F238E27FC236}">
                  <a16:creationId xmlns:a16="http://schemas.microsoft.com/office/drawing/2014/main" id="{B17B92C1-2703-4842-B2FD-91951D1B1407}"/>
                </a:ext>
              </a:extLst>
            </p:cNvPr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623;p47">
              <a:extLst>
                <a:ext uri="{FF2B5EF4-FFF2-40B4-BE49-F238E27FC236}">
                  <a16:creationId xmlns:a16="http://schemas.microsoft.com/office/drawing/2014/main" id="{546AD0C1-6F32-44C2-B8B4-16A1213DE8CF}"/>
                </a:ext>
              </a:extLst>
            </p:cNvPr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624;p47">
              <a:extLst>
                <a:ext uri="{FF2B5EF4-FFF2-40B4-BE49-F238E27FC236}">
                  <a16:creationId xmlns:a16="http://schemas.microsoft.com/office/drawing/2014/main" id="{A9880C51-C86F-474C-9C78-9CBBB199B009}"/>
                </a:ext>
              </a:extLst>
            </p:cNvPr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625;p47">
              <a:extLst>
                <a:ext uri="{FF2B5EF4-FFF2-40B4-BE49-F238E27FC236}">
                  <a16:creationId xmlns:a16="http://schemas.microsoft.com/office/drawing/2014/main" id="{1D4ADC53-B4AF-4BDF-A2E4-B0C5EFE62243}"/>
                </a:ext>
              </a:extLst>
            </p:cNvPr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626;p47">
              <a:extLst>
                <a:ext uri="{FF2B5EF4-FFF2-40B4-BE49-F238E27FC236}">
                  <a16:creationId xmlns:a16="http://schemas.microsoft.com/office/drawing/2014/main" id="{0A70F040-F7AB-49A3-8A36-E91A2951F41D}"/>
                </a:ext>
              </a:extLst>
            </p:cNvPr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627;p47">
              <a:extLst>
                <a:ext uri="{FF2B5EF4-FFF2-40B4-BE49-F238E27FC236}">
                  <a16:creationId xmlns:a16="http://schemas.microsoft.com/office/drawing/2014/main" id="{40170A1A-799C-44B3-BB0E-42198E720662}"/>
                </a:ext>
              </a:extLst>
            </p:cNvPr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628;p47">
              <a:extLst>
                <a:ext uri="{FF2B5EF4-FFF2-40B4-BE49-F238E27FC236}">
                  <a16:creationId xmlns:a16="http://schemas.microsoft.com/office/drawing/2014/main" id="{726B7F12-448E-4FAB-A74B-993B890C83D9}"/>
                </a:ext>
              </a:extLst>
            </p:cNvPr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629;p47">
              <a:extLst>
                <a:ext uri="{FF2B5EF4-FFF2-40B4-BE49-F238E27FC236}">
                  <a16:creationId xmlns:a16="http://schemas.microsoft.com/office/drawing/2014/main" id="{AA99B9B1-7E48-484A-A120-AEC2E10F3A1C}"/>
                </a:ext>
              </a:extLst>
            </p:cNvPr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630;p47">
              <a:extLst>
                <a:ext uri="{FF2B5EF4-FFF2-40B4-BE49-F238E27FC236}">
                  <a16:creationId xmlns:a16="http://schemas.microsoft.com/office/drawing/2014/main" id="{7AD14820-CC87-4844-A616-F188BB5D2A96}"/>
                </a:ext>
              </a:extLst>
            </p:cNvPr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631;p47">
              <a:extLst>
                <a:ext uri="{FF2B5EF4-FFF2-40B4-BE49-F238E27FC236}">
                  <a16:creationId xmlns:a16="http://schemas.microsoft.com/office/drawing/2014/main" id="{95FC5629-B65B-446D-B8F7-8132972876CF}"/>
                </a:ext>
              </a:extLst>
            </p:cNvPr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632;p47">
              <a:extLst>
                <a:ext uri="{FF2B5EF4-FFF2-40B4-BE49-F238E27FC236}">
                  <a16:creationId xmlns:a16="http://schemas.microsoft.com/office/drawing/2014/main" id="{C06BDEED-E265-43FB-BBAD-ABF74F235B55}"/>
                </a:ext>
              </a:extLst>
            </p:cNvPr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633;p47">
              <a:extLst>
                <a:ext uri="{FF2B5EF4-FFF2-40B4-BE49-F238E27FC236}">
                  <a16:creationId xmlns:a16="http://schemas.microsoft.com/office/drawing/2014/main" id="{13966752-9862-48F9-BE1A-052824E8E325}"/>
                </a:ext>
              </a:extLst>
            </p:cNvPr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634;p47">
              <a:extLst>
                <a:ext uri="{FF2B5EF4-FFF2-40B4-BE49-F238E27FC236}">
                  <a16:creationId xmlns:a16="http://schemas.microsoft.com/office/drawing/2014/main" id="{981B7623-68F1-47C2-8748-CC415D5B5262}"/>
                </a:ext>
              </a:extLst>
            </p:cNvPr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635;p47">
              <a:extLst>
                <a:ext uri="{FF2B5EF4-FFF2-40B4-BE49-F238E27FC236}">
                  <a16:creationId xmlns:a16="http://schemas.microsoft.com/office/drawing/2014/main" id="{97D6165E-A349-458B-B652-1E625F03C129}"/>
                </a:ext>
              </a:extLst>
            </p:cNvPr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636;p47">
              <a:extLst>
                <a:ext uri="{FF2B5EF4-FFF2-40B4-BE49-F238E27FC236}">
                  <a16:creationId xmlns:a16="http://schemas.microsoft.com/office/drawing/2014/main" id="{4DCA6134-BF22-4B5B-B5B8-BDB5F6D0D176}"/>
                </a:ext>
              </a:extLst>
            </p:cNvPr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637;p47">
              <a:extLst>
                <a:ext uri="{FF2B5EF4-FFF2-40B4-BE49-F238E27FC236}">
                  <a16:creationId xmlns:a16="http://schemas.microsoft.com/office/drawing/2014/main" id="{2C347377-C18C-4534-AF00-6BAF3EBEEBE6}"/>
                </a:ext>
              </a:extLst>
            </p:cNvPr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638;p47">
              <a:extLst>
                <a:ext uri="{FF2B5EF4-FFF2-40B4-BE49-F238E27FC236}">
                  <a16:creationId xmlns:a16="http://schemas.microsoft.com/office/drawing/2014/main" id="{8BFC65A8-6C8A-436B-B417-A91701B02104}"/>
                </a:ext>
              </a:extLst>
            </p:cNvPr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639;p47">
              <a:extLst>
                <a:ext uri="{FF2B5EF4-FFF2-40B4-BE49-F238E27FC236}">
                  <a16:creationId xmlns:a16="http://schemas.microsoft.com/office/drawing/2014/main" id="{C90A5C30-5A26-4D72-9DBD-E93B78385D2E}"/>
                </a:ext>
              </a:extLst>
            </p:cNvPr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640;p47">
              <a:extLst>
                <a:ext uri="{FF2B5EF4-FFF2-40B4-BE49-F238E27FC236}">
                  <a16:creationId xmlns:a16="http://schemas.microsoft.com/office/drawing/2014/main" id="{6FB285C2-4BD8-4493-A2FB-31E88F29AB8A}"/>
                </a:ext>
              </a:extLst>
            </p:cNvPr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641;p47">
              <a:extLst>
                <a:ext uri="{FF2B5EF4-FFF2-40B4-BE49-F238E27FC236}">
                  <a16:creationId xmlns:a16="http://schemas.microsoft.com/office/drawing/2014/main" id="{B5E1CC9C-3162-4C63-BA34-D67E8BA1D9CC}"/>
                </a:ext>
              </a:extLst>
            </p:cNvPr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642;p47">
              <a:extLst>
                <a:ext uri="{FF2B5EF4-FFF2-40B4-BE49-F238E27FC236}">
                  <a16:creationId xmlns:a16="http://schemas.microsoft.com/office/drawing/2014/main" id="{AA3C6A38-9E37-43DA-AB02-9FB4DD42F3F6}"/>
                </a:ext>
              </a:extLst>
            </p:cNvPr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643;p47">
              <a:extLst>
                <a:ext uri="{FF2B5EF4-FFF2-40B4-BE49-F238E27FC236}">
                  <a16:creationId xmlns:a16="http://schemas.microsoft.com/office/drawing/2014/main" id="{B90A16F4-4F7E-45C0-AB32-33766376CBFC}"/>
                </a:ext>
              </a:extLst>
            </p:cNvPr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644;p47">
              <a:extLst>
                <a:ext uri="{FF2B5EF4-FFF2-40B4-BE49-F238E27FC236}">
                  <a16:creationId xmlns:a16="http://schemas.microsoft.com/office/drawing/2014/main" id="{C61134A0-2A0D-4868-81DB-3818111BA183}"/>
                </a:ext>
              </a:extLst>
            </p:cNvPr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645;p47">
              <a:extLst>
                <a:ext uri="{FF2B5EF4-FFF2-40B4-BE49-F238E27FC236}">
                  <a16:creationId xmlns:a16="http://schemas.microsoft.com/office/drawing/2014/main" id="{E2CA9B06-0EC2-4A4F-BDC4-CD470683FBD0}"/>
                </a:ext>
              </a:extLst>
            </p:cNvPr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646;p47">
              <a:extLst>
                <a:ext uri="{FF2B5EF4-FFF2-40B4-BE49-F238E27FC236}">
                  <a16:creationId xmlns:a16="http://schemas.microsoft.com/office/drawing/2014/main" id="{B50CBC6B-A548-4796-89CC-43BE88466152}"/>
                </a:ext>
              </a:extLst>
            </p:cNvPr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647;p47">
              <a:extLst>
                <a:ext uri="{FF2B5EF4-FFF2-40B4-BE49-F238E27FC236}">
                  <a16:creationId xmlns:a16="http://schemas.microsoft.com/office/drawing/2014/main" id="{526E59A4-F7AF-4B1A-9767-E737388C9A53}"/>
                </a:ext>
              </a:extLst>
            </p:cNvPr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648;p47">
              <a:extLst>
                <a:ext uri="{FF2B5EF4-FFF2-40B4-BE49-F238E27FC236}">
                  <a16:creationId xmlns:a16="http://schemas.microsoft.com/office/drawing/2014/main" id="{BBEB6146-3B56-482B-A64F-B54C133750E7}"/>
                </a:ext>
              </a:extLst>
            </p:cNvPr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649;p47">
              <a:extLst>
                <a:ext uri="{FF2B5EF4-FFF2-40B4-BE49-F238E27FC236}">
                  <a16:creationId xmlns:a16="http://schemas.microsoft.com/office/drawing/2014/main" id="{A289DD71-DA94-4EBE-B0C7-AE2DFCCE27F1}"/>
                </a:ext>
              </a:extLst>
            </p:cNvPr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650;p47">
              <a:extLst>
                <a:ext uri="{FF2B5EF4-FFF2-40B4-BE49-F238E27FC236}">
                  <a16:creationId xmlns:a16="http://schemas.microsoft.com/office/drawing/2014/main" id="{08351AE4-C5C4-49CC-937D-3F22B721BD85}"/>
                </a:ext>
              </a:extLst>
            </p:cNvPr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651;p47">
              <a:extLst>
                <a:ext uri="{FF2B5EF4-FFF2-40B4-BE49-F238E27FC236}">
                  <a16:creationId xmlns:a16="http://schemas.microsoft.com/office/drawing/2014/main" id="{FD3CDEE1-ECB0-4A95-B849-DBEA7D42034A}"/>
                </a:ext>
              </a:extLst>
            </p:cNvPr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652;p47">
              <a:extLst>
                <a:ext uri="{FF2B5EF4-FFF2-40B4-BE49-F238E27FC236}">
                  <a16:creationId xmlns:a16="http://schemas.microsoft.com/office/drawing/2014/main" id="{AA0397AB-EC34-4F5F-9842-46067CE34BE2}"/>
                </a:ext>
              </a:extLst>
            </p:cNvPr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653;p47">
              <a:extLst>
                <a:ext uri="{FF2B5EF4-FFF2-40B4-BE49-F238E27FC236}">
                  <a16:creationId xmlns:a16="http://schemas.microsoft.com/office/drawing/2014/main" id="{6428A3E8-CA3A-4CAC-B74E-BDBFF1EFF5CB}"/>
                </a:ext>
              </a:extLst>
            </p:cNvPr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654;p47">
              <a:extLst>
                <a:ext uri="{FF2B5EF4-FFF2-40B4-BE49-F238E27FC236}">
                  <a16:creationId xmlns:a16="http://schemas.microsoft.com/office/drawing/2014/main" id="{1DBE9CF6-CAD0-461A-BAE2-12E269ED6F9B}"/>
                </a:ext>
              </a:extLst>
            </p:cNvPr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655;p47">
              <a:extLst>
                <a:ext uri="{FF2B5EF4-FFF2-40B4-BE49-F238E27FC236}">
                  <a16:creationId xmlns:a16="http://schemas.microsoft.com/office/drawing/2014/main" id="{EEEDE5F4-C8FC-4933-9D59-9CF033CF9AE9}"/>
                </a:ext>
              </a:extLst>
            </p:cNvPr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656;p47">
              <a:extLst>
                <a:ext uri="{FF2B5EF4-FFF2-40B4-BE49-F238E27FC236}">
                  <a16:creationId xmlns:a16="http://schemas.microsoft.com/office/drawing/2014/main" id="{50C55CAC-9357-4758-9FE9-20813D2C51D1}"/>
                </a:ext>
              </a:extLst>
            </p:cNvPr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657;p47">
              <a:extLst>
                <a:ext uri="{FF2B5EF4-FFF2-40B4-BE49-F238E27FC236}">
                  <a16:creationId xmlns:a16="http://schemas.microsoft.com/office/drawing/2014/main" id="{B6DC8048-A969-4892-A2AA-9ABA24A51E99}"/>
                </a:ext>
              </a:extLst>
            </p:cNvPr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658;p47">
              <a:extLst>
                <a:ext uri="{FF2B5EF4-FFF2-40B4-BE49-F238E27FC236}">
                  <a16:creationId xmlns:a16="http://schemas.microsoft.com/office/drawing/2014/main" id="{B2784672-07CF-45B0-9356-89405A558411}"/>
                </a:ext>
              </a:extLst>
            </p:cNvPr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659;p47">
              <a:extLst>
                <a:ext uri="{FF2B5EF4-FFF2-40B4-BE49-F238E27FC236}">
                  <a16:creationId xmlns:a16="http://schemas.microsoft.com/office/drawing/2014/main" id="{71FF043D-30E1-474C-938D-0A0AA9956FC8}"/>
                </a:ext>
              </a:extLst>
            </p:cNvPr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60;p47">
              <a:extLst>
                <a:ext uri="{FF2B5EF4-FFF2-40B4-BE49-F238E27FC236}">
                  <a16:creationId xmlns:a16="http://schemas.microsoft.com/office/drawing/2014/main" id="{367B61F6-4501-4081-BFF5-2B8DA24CDF9E}"/>
                </a:ext>
              </a:extLst>
            </p:cNvPr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61;p47">
              <a:extLst>
                <a:ext uri="{FF2B5EF4-FFF2-40B4-BE49-F238E27FC236}">
                  <a16:creationId xmlns:a16="http://schemas.microsoft.com/office/drawing/2014/main" id="{CFC23781-A807-43D9-A5B2-08F6052CBE53}"/>
                </a:ext>
              </a:extLst>
            </p:cNvPr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62;p47">
              <a:extLst>
                <a:ext uri="{FF2B5EF4-FFF2-40B4-BE49-F238E27FC236}">
                  <a16:creationId xmlns:a16="http://schemas.microsoft.com/office/drawing/2014/main" id="{C3B21ADD-B8B5-4DB3-A13E-80571326B483}"/>
                </a:ext>
              </a:extLst>
            </p:cNvPr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63;p47">
              <a:extLst>
                <a:ext uri="{FF2B5EF4-FFF2-40B4-BE49-F238E27FC236}">
                  <a16:creationId xmlns:a16="http://schemas.microsoft.com/office/drawing/2014/main" id="{015D4681-FDD1-431E-94DC-832263EE9B73}"/>
                </a:ext>
              </a:extLst>
            </p:cNvPr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64;p47">
              <a:extLst>
                <a:ext uri="{FF2B5EF4-FFF2-40B4-BE49-F238E27FC236}">
                  <a16:creationId xmlns:a16="http://schemas.microsoft.com/office/drawing/2014/main" id="{1DCE3C55-ED7E-4D7B-89E2-01A77ED66C21}"/>
                </a:ext>
              </a:extLst>
            </p:cNvPr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65;p47">
              <a:extLst>
                <a:ext uri="{FF2B5EF4-FFF2-40B4-BE49-F238E27FC236}">
                  <a16:creationId xmlns:a16="http://schemas.microsoft.com/office/drawing/2014/main" id="{9BC94464-2215-4D40-A6A6-ED8A20D9E41A}"/>
                </a:ext>
              </a:extLst>
            </p:cNvPr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" name="Google Shape;3666;p47">
              <a:extLst>
                <a:ext uri="{FF2B5EF4-FFF2-40B4-BE49-F238E27FC236}">
                  <a16:creationId xmlns:a16="http://schemas.microsoft.com/office/drawing/2014/main" id="{9AF3E1D3-F994-4389-960C-0EC2D5F7039B}"/>
                </a:ext>
              </a:extLst>
            </p:cNvPr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75" name="Google Shape;3667;p47">
                <a:extLst>
                  <a:ext uri="{FF2B5EF4-FFF2-40B4-BE49-F238E27FC236}">
                    <a16:creationId xmlns:a16="http://schemas.microsoft.com/office/drawing/2014/main" id="{9E36CC2E-9A0D-4121-BAE1-DBABC1A7480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668;p47">
                <a:extLst>
                  <a:ext uri="{FF2B5EF4-FFF2-40B4-BE49-F238E27FC236}">
                    <a16:creationId xmlns:a16="http://schemas.microsoft.com/office/drawing/2014/main" id="{25D859A2-FF4D-4E37-AB4A-DFF041B2450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669;p47">
                <a:extLst>
                  <a:ext uri="{FF2B5EF4-FFF2-40B4-BE49-F238E27FC236}">
                    <a16:creationId xmlns:a16="http://schemas.microsoft.com/office/drawing/2014/main" id="{3302CA51-AE82-4E0E-B948-84C2917CFC20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670;p47">
                <a:extLst>
                  <a:ext uri="{FF2B5EF4-FFF2-40B4-BE49-F238E27FC236}">
                    <a16:creationId xmlns:a16="http://schemas.microsoft.com/office/drawing/2014/main" id="{EF2426E1-4611-4C0D-917F-9BB4AE4AA12C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671;p47">
                <a:extLst>
                  <a:ext uri="{FF2B5EF4-FFF2-40B4-BE49-F238E27FC236}">
                    <a16:creationId xmlns:a16="http://schemas.microsoft.com/office/drawing/2014/main" id="{005360E4-EB84-48F4-B2FC-AA0D8F89AA90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" name="Google Shape;3672;p47">
              <a:extLst>
                <a:ext uri="{FF2B5EF4-FFF2-40B4-BE49-F238E27FC236}">
                  <a16:creationId xmlns:a16="http://schemas.microsoft.com/office/drawing/2014/main" id="{B2112FDA-F94F-4390-B332-66B2E3D9212B}"/>
                </a:ext>
              </a:extLst>
            </p:cNvPr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70" name="Google Shape;3673;p47">
                <a:extLst>
                  <a:ext uri="{FF2B5EF4-FFF2-40B4-BE49-F238E27FC236}">
                    <a16:creationId xmlns:a16="http://schemas.microsoft.com/office/drawing/2014/main" id="{484A2F43-D2B0-4FB9-9C6A-23F6652F044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674;p47">
                <a:extLst>
                  <a:ext uri="{FF2B5EF4-FFF2-40B4-BE49-F238E27FC236}">
                    <a16:creationId xmlns:a16="http://schemas.microsoft.com/office/drawing/2014/main" id="{204B4420-C7EF-4DF5-957B-02749D268A6E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675;p47">
                <a:extLst>
                  <a:ext uri="{FF2B5EF4-FFF2-40B4-BE49-F238E27FC236}">
                    <a16:creationId xmlns:a16="http://schemas.microsoft.com/office/drawing/2014/main" id="{A30F7858-B73C-4CFE-BED6-8674B6C71D5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676;p47">
                <a:extLst>
                  <a:ext uri="{FF2B5EF4-FFF2-40B4-BE49-F238E27FC236}">
                    <a16:creationId xmlns:a16="http://schemas.microsoft.com/office/drawing/2014/main" id="{EE68662B-0FDF-4559-8B0C-BA633D70609D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677;p47">
                <a:extLst>
                  <a:ext uri="{FF2B5EF4-FFF2-40B4-BE49-F238E27FC236}">
                    <a16:creationId xmlns:a16="http://schemas.microsoft.com/office/drawing/2014/main" id="{1718FCCE-A71C-4A03-B5D7-6F450C185A2F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8" name="Google Shape;3678;p47">
              <a:extLst>
                <a:ext uri="{FF2B5EF4-FFF2-40B4-BE49-F238E27FC236}">
                  <a16:creationId xmlns:a16="http://schemas.microsoft.com/office/drawing/2014/main" id="{8C796B02-E83B-4FE9-B871-3CAB3A83174A}"/>
                </a:ext>
              </a:extLst>
            </p:cNvPr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79;p47">
              <a:extLst>
                <a:ext uri="{FF2B5EF4-FFF2-40B4-BE49-F238E27FC236}">
                  <a16:creationId xmlns:a16="http://schemas.microsoft.com/office/drawing/2014/main" id="{3AB17092-2F5F-4BE7-B8A7-AB9EC410DA72}"/>
                </a:ext>
              </a:extLst>
            </p:cNvPr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319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11,855,936€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6005554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Chiffre d’affaires depuis le lancement du site</a:t>
            </a:r>
            <a:endParaRPr sz="1200" dirty="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10C1338E-AA0B-4398-B0BA-D8A588BF0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089219"/>
              </p:ext>
            </p:extLst>
          </p:nvPr>
        </p:nvGraphicFramePr>
        <p:xfrm>
          <a:off x="685800" y="2467076"/>
          <a:ext cx="3224250" cy="15697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74750">
                  <a:extLst>
                    <a:ext uri="{9D8B030D-6E8A-4147-A177-3AD203B41FA5}">
                      <a16:colId xmlns:a16="http://schemas.microsoft.com/office/drawing/2014/main" val="1382708449"/>
                    </a:ext>
                  </a:extLst>
                </a:gridCol>
                <a:gridCol w="1074750">
                  <a:extLst>
                    <a:ext uri="{9D8B030D-6E8A-4147-A177-3AD203B41FA5}">
                      <a16:colId xmlns:a16="http://schemas.microsoft.com/office/drawing/2014/main" val="3591781078"/>
                    </a:ext>
                  </a:extLst>
                </a:gridCol>
                <a:gridCol w="1074750">
                  <a:extLst>
                    <a:ext uri="{9D8B030D-6E8A-4147-A177-3AD203B41FA5}">
                      <a16:colId xmlns:a16="http://schemas.microsoft.com/office/drawing/2014/main" val="1139365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b="0" dirty="0">
                          <a:latin typeface="Barlow" panose="00000500000000000000" pitchFamily="2" charset="0"/>
                        </a:rPr>
                        <a:t>Nombre de ventes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200" b="0" dirty="0">
                          <a:latin typeface="Barlow" panose="00000500000000000000" pitchFamily="2" charset="0"/>
                        </a:rPr>
                        <a:t>Chiffre d’affaires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94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Barlow" panose="00000500000000000000" pitchFamily="2" charset="0"/>
                        </a:rPr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Barlow" panose="00000500000000000000" pitchFamily="2" charset="0"/>
                        </a:rPr>
                        <a:t>278 335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Barlow" panose="00000500000000000000" pitchFamily="2" charset="0"/>
                        </a:rPr>
                        <a:t>4 771 695€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406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Barlow" panose="00000500000000000000" pitchFamily="2" charset="0"/>
                        </a:rPr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Barlow" panose="00000500000000000000" pitchFamily="2" charset="0"/>
                        </a:rPr>
                        <a:t>346 500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Barlow" panose="00000500000000000000" pitchFamily="2" charset="0"/>
                        </a:rPr>
                        <a:t>6 109 880€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68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Barlow" panose="00000500000000000000" pitchFamily="2" charset="0"/>
                        </a:rPr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Barlow" panose="00000500000000000000" pitchFamily="2" charset="0"/>
                        </a:rPr>
                        <a:t>54 497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Barlow" panose="00000500000000000000" pitchFamily="2" charset="0"/>
                        </a:rPr>
                        <a:t>974 360€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855003"/>
                  </a:ext>
                </a:extLst>
              </a:tr>
            </a:tbl>
          </a:graphicData>
        </a:graphic>
      </p:graphicFrame>
      <p:grpSp>
        <p:nvGrpSpPr>
          <p:cNvPr id="531" name="Google Shape;4349;p48">
            <a:extLst>
              <a:ext uri="{FF2B5EF4-FFF2-40B4-BE49-F238E27FC236}">
                <a16:creationId xmlns:a16="http://schemas.microsoft.com/office/drawing/2014/main" id="{D31B3FF0-34C6-4992-989C-7EC40BA81303}"/>
              </a:ext>
            </a:extLst>
          </p:cNvPr>
          <p:cNvGrpSpPr/>
          <p:nvPr/>
        </p:nvGrpSpPr>
        <p:grpSpPr>
          <a:xfrm>
            <a:off x="5594555" y="1197897"/>
            <a:ext cx="2365320" cy="2538357"/>
            <a:chOff x="2181300" y="231400"/>
            <a:chExt cx="4262637" cy="4762499"/>
          </a:xfrm>
        </p:grpSpPr>
        <p:sp>
          <p:nvSpPr>
            <p:cNvPr id="532" name="Google Shape;4350;p48">
              <a:extLst>
                <a:ext uri="{FF2B5EF4-FFF2-40B4-BE49-F238E27FC236}">
                  <a16:creationId xmlns:a16="http://schemas.microsoft.com/office/drawing/2014/main" id="{0425CFF1-D5B0-4D3C-9E57-86EAC674B576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4351;p48">
              <a:extLst>
                <a:ext uri="{FF2B5EF4-FFF2-40B4-BE49-F238E27FC236}">
                  <a16:creationId xmlns:a16="http://schemas.microsoft.com/office/drawing/2014/main" id="{455FCB77-C5ED-4978-B78C-99346FBD7F0F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4352;p48">
              <a:extLst>
                <a:ext uri="{FF2B5EF4-FFF2-40B4-BE49-F238E27FC236}">
                  <a16:creationId xmlns:a16="http://schemas.microsoft.com/office/drawing/2014/main" id="{38960DD6-0E59-4600-BDCE-1B8E67E5A02A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4353;p48">
              <a:extLst>
                <a:ext uri="{FF2B5EF4-FFF2-40B4-BE49-F238E27FC236}">
                  <a16:creationId xmlns:a16="http://schemas.microsoft.com/office/drawing/2014/main" id="{E1456FB0-8B0F-4CA3-8610-DF158D119AE2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4354;p48">
              <a:extLst>
                <a:ext uri="{FF2B5EF4-FFF2-40B4-BE49-F238E27FC236}">
                  <a16:creationId xmlns:a16="http://schemas.microsoft.com/office/drawing/2014/main" id="{924ECA93-9FE1-4D8F-AC3A-01674E438F54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4355;p48">
              <a:extLst>
                <a:ext uri="{FF2B5EF4-FFF2-40B4-BE49-F238E27FC236}">
                  <a16:creationId xmlns:a16="http://schemas.microsoft.com/office/drawing/2014/main" id="{F169A26D-99E1-45BE-A3AB-C400F18EB4AD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4356;p48">
              <a:extLst>
                <a:ext uri="{FF2B5EF4-FFF2-40B4-BE49-F238E27FC236}">
                  <a16:creationId xmlns:a16="http://schemas.microsoft.com/office/drawing/2014/main" id="{6CE26667-B47C-4CAE-94E6-446CF47084AD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4357;p48">
              <a:extLst>
                <a:ext uri="{FF2B5EF4-FFF2-40B4-BE49-F238E27FC236}">
                  <a16:creationId xmlns:a16="http://schemas.microsoft.com/office/drawing/2014/main" id="{7E7AC58F-7005-4854-A8C7-C857079B0E38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4358;p48">
              <a:extLst>
                <a:ext uri="{FF2B5EF4-FFF2-40B4-BE49-F238E27FC236}">
                  <a16:creationId xmlns:a16="http://schemas.microsoft.com/office/drawing/2014/main" id="{853A6856-3AC4-4213-853F-9E3A13779633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4359;p48">
              <a:extLst>
                <a:ext uri="{FF2B5EF4-FFF2-40B4-BE49-F238E27FC236}">
                  <a16:creationId xmlns:a16="http://schemas.microsoft.com/office/drawing/2014/main" id="{121C730D-68DA-4AA7-9877-E31CD1F5347D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4360;p48">
              <a:extLst>
                <a:ext uri="{FF2B5EF4-FFF2-40B4-BE49-F238E27FC236}">
                  <a16:creationId xmlns:a16="http://schemas.microsoft.com/office/drawing/2014/main" id="{EEFC2A1A-0A2D-472C-A60C-6A6D59A48CB4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4361;p48">
              <a:extLst>
                <a:ext uri="{FF2B5EF4-FFF2-40B4-BE49-F238E27FC236}">
                  <a16:creationId xmlns:a16="http://schemas.microsoft.com/office/drawing/2014/main" id="{C0580E55-31EB-4768-9721-B846794894CD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4362;p48">
              <a:extLst>
                <a:ext uri="{FF2B5EF4-FFF2-40B4-BE49-F238E27FC236}">
                  <a16:creationId xmlns:a16="http://schemas.microsoft.com/office/drawing/2014/main" id="{6DCB31A6-8337-47B8-8E53-4652EDAC7CB2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4363;p48">
              <a:extLst>
                <a:ext uri="{FF2B5EF4-FFF2-40B4-BE49-F238E27FC236}">
                  <a16:creationId xmlns:a16="http://schemas.microsoft.com/office/drawing/2014/main" id="{5E79E86D-DDF7-4505-809B-90F6C48F67AA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4364;p48">
              <a:extLst>
                <a:ext uri="{FF2B5EF4-FFF2-40B4-BE49-F238E27FC236}">
                  <a16:creationId xmlns:a16="http://schemas.microsoft.com/office/drawing/2014/main" id="{2077D53F-1132-4ED6-9BAE-84F9A76DC75A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4365;p48">
              <a:extLst>
                <a:ext uri="{FF2B5EF4-FFF2-40B4-BE49-F238E27FC236}">
                  <a16:creationId xmlns:a16="http://schemas.microsoft.com/office/drawing/2014/main" id="{B4E31218-8856-4BBC-A6EC-5DFE9C60BC18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4366;p48">
              <a:extLst>
                <a:ext uri="{FF2B5EF4-FFF2-40B4-BE49-F238E27FC236}">
                  <a16:creationId xmlns:a16="http://schemas.microsoft.com/office/drawing/2014/main" id="{2C6160E8-D325-4407-9D8B-3D0B7BAFE646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4367;p48">
              <a:extLst>
                <a:ext uri="{FF2B5EF4-FFF2-40B4-BE49-F238E27FC236}">
                  <a16:creationId xmlns:a16="http://schemas.microsoft.com/office/drawing/2014/main" id="{06EEC550-67FE-4883-8F17-DA842214944C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4368;p48">
              <a:extLst>
                <a:ext uri="{FF2B5EF4-FFF2-40B4-BE49-F238E27FC236}">
                  <a16:creationId xmlns:a16="http://schemas.microsoft.com/office/drawing/2014/main" id="{B5110ABD-8779-48F1-80DA-28ACBBA053F8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4369;p48">
              <a:extLst>
                <a:ext uri="{FF2B5EF4-FFF2-40B4-BE49-F238E27FC236}">
                  <a16:creationId xmlns:a16="http://schemas.microsoft.com/office/drawing/2014/main" id="{35D5DE70-E11E-4822-88BB-22CC4E81A1CE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4370;p48">
              <a:extLst>
                <a:ext uri="{FF2B5EF4-FFF2-40B4-BE49-F238E27FC236}">
                  <a16:creationId xmlns:a16="http://schemas.microsoft.com/office/drawing/2014/main" id="{65E1B8BE-C91D-4305-8CD7-7FDE369A7E51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4371;p48">
              <a:extLst>
                <a:ext uri="{FF2B5EF4-FFF2-40B4-BE49-F238E27FC236}">
                  <a16:creationId xmlns:a16="http://schemas.microsoft.com/office/drawing/2014/main" id="{36D9E439-D927-46F7-A803-20E1DBB9F5DD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4372;p48">
              <a:extLst>
                <a:ext uri="{FF2B5EF4-FFF2-40B4-BE49-F238E27FC236}">
                  <a16:creationId xmlns:a16="http://schemas.microsoft.com/office/drawing/2014/main" id="{8B59712B-E42F-42FC-B7D7-53711F6204E5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4373;p48">
              <a:extLst>
                <a:ext uri="{FF2B5EF4-FFF2-40B4-BE49-F238E27FC236}">
                  <a16:creationId xmlns:a16="http://schemas.microsoft.com/office/drawing/2014/main" id="{C67EFB48-7B6D-49F4-BB08-6A744AA8915A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4374;p48">
              <a:extLst>
                <a:ext uri="{FF2B5EF4-FFF2-40B4-BE49-F238E27FC236}">
                  <a16:creationId xmlns:a16="http://schemas.microsoft.com/office/drawing/2014/main" id="{EDB2010E-B439-4849-98AF-DBD81D4683F0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4375;p48">
              <a:extLst>
                <a:ext uri="{FF2B5EF4-FFF2-40B4-BE49-F238E27FC236}">
                  <a16:creationId xmlns:a16="http://schemas.microsoft.com/office/drawing/2014/main" id="{9694EEE1-2387-4C86-9BF8-9567CB94B6FA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4376;p48">
              <a:extLst>
                <a:ext uri="{FF2B5EF4-FFF2-40B4-BE49-F238E27FC236}">
                  <a16:creationId xmlns:a16="http://schemas.microsoft.com/office/drawing/2014/main" id="{4F78ED85-B7F3-461C-938E-85721E367124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4377;p48">
              <a:extLst>
                <a:ext uri="{FF2B5EF4-FFF2-40B4-BE49-F238E27FC236}">
                  <a16:creationId xmlns:a16="http://schemas.microsoft.com/office/drawing/2014/main" id="{1EAE5EC8-E523-4F11-B75C-681BE7414778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4378;p48">
              <a:extLst>
                <a:ext uri="{FF2B5EF4-FFF2-40B4-BE49-F238E27FC236}">
                  <a16:creationId xmlns:a16="http://schemas.microsoft.com/office/drawing/2014/main" id="{8CAF343B-380B-4BB4-A5E3-B13C39411C57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4379;p48">
              <a:extLst>
                <a:ext uri="{FF2B5EF4-FFF2-40B4-BE49-F238E27FC236}">
                  <a16:creationId xmlns:a16="http://schemas.microsoft.com/office/drawing/2014/main" id="{C86F450D-E6AD-4D00-8A87-42F765B1C70A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4380;p48">
              <a:extLst>
                <a:ext uri="{FF2B5EF4-FFF2-40B4-BE49-F238E27FC236}">
                  <a16:creationId xmlns:a16="http://schemas.microsoft.com/office/drawing/2014/main" id="{276E80E4-67F2-4F77-A918-21AAE83D6A64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4381;p48">
              <a:extLst>
                <a:ext uri="{FF2B5EF4-FFF2-40B4-BE49-F238E27FC236}">
                  <a16:creationId xmlns:a16="http://schemas.microsoft.com/office/drawing/2014/main" id="{56063829-B70E-46DD-B9F9-E2FBE08BC6AA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4382;p48">
              <a:extLst>
                <a:ext uri="{FF2B5EF4-FFF2-40B4-BE49-F238E27FC236}">
                  <a16:creationId xmlns:a16="http://schemas.microsoft.com/office/drawing/2014/main" id="{5C3828B3-D1C1-4467-895B-1754DC1AD7D9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4383;p48">
              <a:extLst>
                <a:ext uri="{FF2B5EF4-FFF2-40B4-BE49-F238E27FC236}">
                  <a16:creationId xmlns:a16="http://schemas.microsoft.com/office/drawing/2014/main" id="{1EF20A0B-379E-49C5-BAC4-A5156DD3B9AF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4384;p48">
              <a:extLst>
                <a:ext uri="{FF2B5EF4-FFF2-40B4-BE49-F238E27FC236}">
                  <a16:creationId xmlns:a16="http://schemas.microsoft.com/office/drawing/2014/main" id="{3CD976F1-F11C-40C4-9E33-0FFB284C150F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4385;p48">
              <a:extLst>
                <a:ext uri="{FF2B5EF4-FFF2-40B4-BE49-F238E27FC236}">
                  <a16:creationId xmlns:a16="http://schemas.microsoft.com/office/drawing/2014/main" id="{DFF48F5E-BA30-4ED0-8C60-BE1BF27FEE3E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4386;p48">
              <a:extLst>
                <a:ext uri="{FF2B5EF4-FFF2-40B4-BE49-F238E27FC236}">
                  <a16:creationId xmlns:a16="http://schemas.microsoft.com/office/drawing/2014/main" id="{D11F44F9-92DB-48DA-906C-BC40B85BDC7B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4387;p48">
              <a:extLst>
                <a:ext uri="{FF2B5EF4-FFF2-40B4-BE49-F238E27FC236}">
                  <a16:creationId xmlns:a16="http://schemas.microsoft.com/office/drawing/2014/main" id="{D760F2A8-E8CE-4FEA-BA9F-24D02DC92F04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0" name="Google Shape;4388;p48">
              <a:extLst>
                <a:ext uri="{FF2B5EF4-FFF2-40B4-BE49-F238E27FC236}">
                  <a16:creationId xmlns:a16="http://schemas.microsoft.com/office/drawing/2014/main" id="{AAFC2D7A-EABB-4BA5-8944-16285164D20C}"/>
                </a:ext>
              </a:extLst>
            </p:cNvPr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722" name="Google Shape;4389;p48">
                <a:extLst>
                  <a:ext uri="{FF2B5EF4-FFF2-40B4-BE49-F238E27FC236}">
                    <a16:creationId xmlns:a16="http://schemas.microsoft.com/office/drawing/2014/main" id="{25AA6C9B-1B5E-48A0-99FB-B06DF70A5F9A}"/>
                  </a:ext>
                </a:extLst>
              </p:cNvPr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4390;p48">
                <a:extLst>
                  <a:ext uri="{FF2B5EF4-FFF2-40B4-BE49-F238E27FC236}">
                    <a16:creationId xmlns:a16="http://schemas.microsoft.com/office/drawing/2014/main" id="{0DA5784A-5329-4F09-9382-413D55F24BF7}"/>
                  </a:ext>
                </a:extLst>
              </p:cNvPr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4391;p48">
                <a:extLst>
                  <a:ext uri="{FF2B5EF4-FFF2-40B4-BE49-F238E27FC236}">
                    <a16:creationId xmlns:a16="http://schemas.microsoft.com/office/drawing/2014/main" id="{9F5AD43C-58D7-4996-BA0A-4770198A974D}"/>
                  </a:ext>
                </a:extLst>
              </p:cNvPr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4392;p48">
                <a:extLst>
                  <a:ext uri="{FF2B5EF4-FFF2-40B4-BE49-F238E27FC236}">
                    <a16:creationId xmlns:a16="http://schemas.microsoft.com/office/drawing/2014/main" id="{4C6F9EAD-EE36-438E-81A4-B9D999E3E9DA}"/>
                  </a:ext>
                </a:extLst>
              </p:cNvPr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4393;p48">
                <a:extLst>
                  <a:ext uri="{FF2B5EF4-FFF2-40B4-BE49-F238E27FC236}">
                    <a16:creationId xmlns:a16="http://schemas.microsoft.com/office/drawing/2014/main" id="{F66C0F70-51ED-4492-90F2-9E849E998E21}"/>
                  </a:ext>
                </a:extLst>
              </p:cNvPr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4394;p48">
                <a:extLst>
                  <a:ext uri="{FF2B5EF4-FFF2-40B4-BE49-F238E27FC236}">
                    <a16:creationId xmlns:a16="http://schemas.microsoft.com/office/drawing/2014/main" id="{01FD5D1A-206D-44A1-8F02-7430CC3F686C}"/>
                  </a:ext>
                </a:extLst>
              </p:cNvPr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4395;p48">
                <a:extLst>
                  <a:ext uri="{FF2B5EF4-FFF2-40B4-BE49-F238E27FC236}">
                    <a16:creationId xmlns:a16="http://schemas.microsoft.com/office/drawing/2014/main" id="{BAAAB44E-B07E-47C4-9ECF-4060BAB61A9B}"/>
                  </a:ext>
                </a:extLst>
              </p:cNvPr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4396;p48">
                <a:extLst>
                  <a:ext uri="{FF2B5EF4-FFF2-40B4-BE49-F238E27FC236}">
                    <a16:creationId xmlns:a16="http://schemas.microsoft.com/office/drawing/2014/main" id="{BD4D8651-A73A-48D3-9E24-C764BA5A79B1}"/>
                  </a:ext>
                </a:extLst>
              </p:cNvPr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4397;p48">
                <a:extLst>
                  <a:ext uri="{FF2B5EF4-FFF2-40B4-BE49-F238E27FC236}">
                    <a16:creationId xmlns:a16="http://schemas.microsoft.com/office/drawing/2014/main" id="{332E51A7-B1E8-4BDF-8FFA-1F10721D5280}"/>
                  </a:ext>
                </a:extLst>
              </p:cNvPr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4398;p48">
                <a:extLst>
                  <a:ext uri="{FF2B5EF4-FFF2-40B4-BE49-F238E27FC236}">
                    <a16:creationId xmlns:a16="http://schemas.microsoft.com/office/drawing/2014/main" id="{C3012E8B-0A78-4D58-95CA-3E2C56FA8BC6}"/>
                  </a:ext>
                </a:extLst>
              </p:cNvPr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4399;p48">
                <a:extLst>
                  <a:ext uri="{FF2B5EF4-FFF2-40B4-BE49-F238E27FC236}">
                    <a16:creationId xmlns:a16="http://schemas.microsoft.com/office/drawing/2014/main" id="{DB6BF299-74E3-4A26-BF6C-E3D0F1682E46}"/>
                  </a:ext>
                </a:extLst>
              </p:cNvPr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4400;p48">
                <a:extLst>
                  <a:ext uri="{FF2B5EF4-FFF2-40B4-BE49-F238E27FC236}">
                    <a16:creationId xmlns:a16="http://schemas.microsoft.com/office/drawing/2014/main" id="{914D4B1A-A946-4F98-8255-DB186DD21ABA}"/>
                  </a:ext>
                </a:extLst>
              </p:cNvPr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4401;p48">
                <a:extLst>
                  <a:ext uri="{FF2B5EF4-FFF2-40B4-BE49-F238E27FC236}">
                    <a16:creationId xmlns:a16="http://schemas.microsoft.com/office/drawing/2014/main" id="{0081AEFE-01BD-405C-94D4-70DB4EE4F3C4}"/>
                  </a:ext>
                </a:extLst>
              </p:cNvPr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4402;p48">
                <a:extLst>
                  <a:ext uri="{FF2B5EF4-FFF2-40B4-BE49-F238E27FC236}">
                    <a16:creationId xmlns:a16="http://schemas.microsoft.com/office/drawing/2014/main" id="{1F44B329-F1EF-40D0-BFF8-5860181AEF82}"/>
                  </a:ext>
                </a:extLst>
              </p:cNvPr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4403;p48">
                <a:extLst>
                  <a:ext uri="{FF2B5EF4-FFF2-40B4-BE49-F238E27FC236}">
                    <a16:creationId xmlns:a16="http://schemas.microsoft.com/office/drawing/2014/main" id="{2DACCBE4-85FD-4B28-8454-3975244D7F01}"/>
                  </a:ext>
                </a:extLst>
              </p:cNvPr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4404;p48">
                <a:extLst>
                  <a:ext uri="{FF2B5EF4-FFF2-40B4-BE49-F238E27FC236}">
                    <a16:creationId xmlns:a16="http://schemas.microsoft.com/office/drawing/2014/main" id="{C73C8A1C-71FE-4392-8BC4-769486648829}"/>
                  </a:ext>
                </a:extLst>
              </p:cNvPr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4405;p48">
                <a:extLst>
                  <a:ext uri="{FF2B5EF4-FFF2-40B4-BE49-F238E27FC236}">
                    <a16:creationId xmlns:a16="http://schemas.microsoft.com/office/drawing/2014/main" id="{5D726A5C-DE98-4051-AE3D-37B8517E8C43}"/>
                  </a:ext>
                </a:extLst>
              </p:cNvPr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1" name="Google Shape;4406;p48">
              <a:extLst>
                <a:ext uri="{FF2B5EF4-FFF2-40B4-BE49-F238E27FC236}">
                  <a16:creationId xmlns:a16="http://schemas.microsoft.com/office/drawing/2014/main" id="{AA20E3B2-FC54-4789-8336-E80426670CD2}"/>
                </a:ext>
              </a:extLst>
            </p:cNvPr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706" name="Google Shape;4407;p48">
                <a:extLst>
                  <a:ext uri="{FF2B5EF4-FFF2-40B4-BE49-F238E27FC236}">
                    <a16:creationId xmlns:a16="http://schemas.microsoft.com/office/drawing/2014/main" id="{5137E611-0695-4D32-A335-31AAA055C976}"/>
                  </a:ext>
                </a:extLst>
              </p:cNvPr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4408;p48">
                <a:extLst>
                  <a:ext uri="{FF2B5EF4-FFF2-40B4-BE49-F238E27FC236}">
                    <a16:creationId xmlns:a16="http://schemas.microsoft.com/office/drawing/2014/main" id="{8230A5C6-5396-4F71-9C9A-D924027D4CF8}"/>
                  </a:ext>
                </a:extLst>
              </p:cNvPr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4409;p48">
                <a:extLst>
                  <a:ext uri="{FF2B5EF4-FFF2-40B4-BE49-F238E27FC236}">
                    <a16:creationId xmlns:a16="http://schemas.microsoft.com/office/drawing/2014/main" id="{7B5CBFB9-1035-4E9D-8FE0-F4AE040A8429}"/>
                  </a:ext>
                </a:extLst>
              </p:cNvPr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4410;p48">
                <a:extLst>
                  <a:ext uri="{FF2B5EF4-FFF2-40B4-BE49-F238E27FC236}">
                    <a16:creationId xmlns:a16="http://schemas.microsoft.com/office/drawing/2014/main" id="{181EF0F3-B05C-47DF-A849-DFCE708052DE}"/>
                  </a:ext>
                </a:extLst>
              </p:cNvPr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4411;p48">
                <a:extLst>
                  <a:ext uri="{FF2B5EF4-FFF2-40B4-BE49-F238E27FC236}">
                    <a16:creationId xmlns:a16="http://schemas.microsoft.com/office/drawing/2014/main" id="{D7839538-DE1C-4B29-BC78-F468F2F77D91}"/>
                  </a:ext>
                </a:extLst>
              </p:cNvPr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4412;p48">
                <a:extLst>
                  <a:ext uri="{FF2B5EF4-FFF2-40B4-BE49-F238E27FC236}">
                    <a16:creationId xmlns:a16="http://schemas.microsoft.com/office/drawing/2014/main" id="{06D092E1-60B0-47EA-A8B1-F246693535BB}"/>
                  </a:ext>
                </a:extLst>
              </p:cNvPr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4413;p48">
                <a:extLst>
                  <a:ext uri="{FF2B5EF4-FFF2-40B4-BE49-F238E27FC236}">
                    <a16:creationId xmlns:a16="http://schemas.microsoft.com/office/drawing/2014/main" id="{CCCAE03B-EA17-4B5B-83BE-8DD28A31314E}"/>
                  </a:ext>
                </a:extLst>
              </p:cNvPr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4414;p48">
                <a:extLst>
                  <a:ext uri="{FF2B5EF4-FFF2-40B4-BE49-F238E27FC236}">
                    <a16:creationId xmlns:a16="http://schemas.microsoft.com/office/drawing/2014/main" id="{9A0C3C51-080E-447E-A17A-DCCB89CA19E0}"/>
                  </a:ext>
                </a:extLst>
              </p:cNvPr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4415;p48">
                <a:extLst>
                  <a:ext uri="{FF2B5EF4-FFF2-40B4-BE49-F238E27FC236}">
                    <a16:creationId xmlns:a16="http://schemas.microsoft.com/office/drawing/2014/main" id="{46BBA18F-7CBE-4308-9613-02B7DC8CEF42}"/>
                  </a:ext>
                </a:extLst>
              </p:cNvPr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4416;p48">
                <a:extLst>
                  <a:ext uri="{FF2B5EF4-FFF2-40B4-BE49-F238E27FC236}">
                    <a16:creationId xmlns:a16="http://schemas.microsoft.com/office/drawing/2014/main" id="{2AD07A81-F6D7-40EB-B65D-0375FF1801E2}"/>
                  </a:ext>
                </a:extLst>
              </p:cNvPr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4417;p48">
                <a:extLst>
                  <a:ext uri="{FF2B5EF4-FFF2-40B4-BE49-F238E27FC236}">
                    <a16:creationId xmlns:a16="http://schemas.microsoft.com/office/drawing/2014/main" id="{9DBEA6AB-5EEA-469D-AC9D-25DB29E9779A}"/>
                  </a:ext>
                </a:extLst>
              </p:cNvPr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4418;p48">
                <a:extLst>
                  <a:ext uri="{FF2B5EF4-FFF2-40B4-BE49-F238E27FC236}">
                    <a16:creationId xmlns:a16="http://schemas.microsoft.com/office/drawing/2014/main" id="{FE097E03-B5E7-44BA-860D-F2D40F6C673A}"/>
                  </a:ext>
                </a:extLst>
              </p:cNvPr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4419;p48">
                <a:extLst>
                  <a:ext uri="{FF2B5EF4-FFF2-40B4-BE49-F238E27FC236}">
                    <a16:creationId xmlns:a16="http://schemas.microsoft.com/office/drawing/2014/main" id="{CF9CB810-B396-45B7-BFC8-A8972B42AB23}"/>
                  </a:ext>
                </a:extLst>
              </p:cNvPr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4420;p48">
                <a:extLst>
                  <a:ext uri="{FF2B5EF4-FFF2-40B4-BE49-F238E27FC236}">
                    <a16:creationId xmlns:a16="http://schemas.microsoft.com/office/drawing/2014/main" id="{B4A86F24-DAA4-4649-97AD-9D5ED3B07849}"/>
                  </a:ext>
                </a:extLst>
              </p:cNvPr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4421;p48">
                <a:extLst>
                  <a:ext uri="{FF2B5EF4-FFF2-40B4-BE49-F238E27FC236}">
                    <a16:creationId xmlns:a16="http://schemas.microsoft.com/office/drawing/2014/main" id="{A1CA736E-A3F8-400C-8175-D2678DD57C0A}"/>
                  </a:ext>
                </a:extLst>
              </p:cNvPr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4422;p48">
                <a:extLst>
                  <a:ext uri="{FF2B5EF4-FFF2-40B4-BE49-F238E27FC236}">
                    <a16:creationId xmlns:a16="http://schemas.microsoft.com/office/drawing/2014/main" id="{93A7B65D-65E3-48F5-94BC-7A1493D81535}"/>
                  </a:ext>
                </a:extLst>
              </p:cNvPr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2" name="Google Shape;4423;p48">
              <a:extLst>
                <a:ext uri="{FF2B5EF4-FFF2-40B4-BE49-F238E27FC236}">
                  <a16:creationId xmlns:a16="http://schemas.microsoft.com/office/drawing/2014/main" id="{954BE829-3182-40A7-A4AB-DCFDB5E2EB2A}"/>
                </a:ext>
              </a:extLst>
            </p:cNvPr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690" name="Google Shape;4424;p48">
                <a:extLst>
                  <a:ext uri="{FF2B5EF4-FFF2-40B4-BE49-F238E27FC236}">
                    <a16:creationId xmlns:a16="http://schemas.microsoft.com/office/drawing/2014/main" id="{3E89B765-2C97-4D5A-82D2-6DD359803D30}"/>
                  </a:ext>
                </a:extLst>
              </p:cNvPr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4425;p48">
                <a:extLst>
                  <a:ext uri="{FF2B5EF4-FFF2-40B4-BE49-F238E27FC236}">
                    <a16:creationId xmlns:a16="http://schemas.microsoft.com/office/drawing/2014/main" id="{A11FB19F-5816-4D83-9685-1A8DED26F0E3}"/>
                  </a:ext>
                </a:extLst>
              </p:cNvPr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4426;p48">
                <a:extLst>
                  <a:ext uri="{FF2B5EF4-FFF2-40B4-BE49-F238E27FC236}">
                    <a16:creationId xmlns:a16="http://schemas.microsoft.com/office/drawing/2014/main" id="{3D35E106-C15C-40C2-BA21-0C56C503BE47}"/>
                  </a:ext>
                </a:extLst>
              </p:cNvPr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4427;p48">
                <a:extLst>
                  <a:ext uri="{FF2B5EF4-FFF2-40B4-BE49-F238E27FC236}">
                    <a16:creationId xmlns:a16="http://schemas.microsoft.com/office/drawing/2014/main" id="{90BE5DA4-46F6-4C27-817E-4AB7492F3B59}"/>
                  </a:ext>
                </a:extLst>
              </p:cNvPr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4428;p48">
                <a:extLst>
                  <a:ext uri="{FF2B5EF4-FFF2-40B4-BE49-F238E27FC236}">
                    <a16:creationId xmlns:a16="http://schemas.microsoft.com/office/drawing/2014/main" id="{78BC82FA-EE77-482D-84AD-263090F53AD4}"/>
                  </a:ext>
                </a:extLst>
              </p:cNvPr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4429;p48">
                <a:extLst>
                  <a:ext uri="{FF2B5EF4-FFF2-40B4-BE49-F238E27FC236}">
                    <a16:creationId xmlns:a16="http://schemas.microsoft.com/office/drawing/2014/main" id="{C03CCF75-DFDC-4F6E-A4D1-2D6D3BA07DA3}"/>
                  </a:ext>
                </a:extLst>
              </p:cNvPr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4430;p48">
                <a:extLst>
                  <a:ext uri="{FF2B5EF4-FFF2-40B4-BE49-F238E27FC236}">
                    <a16:creationId xmlns:a16="http://schemas.microsoft.com/office/drawing/2014/main" id="{4B5772C1-510B-488F-AA8A-B97D4AC018CB}"/>
                  </a:ext>
                </a:extLst>
              </p:cNvPr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4431;p48">
                <a:extLst>
                  <a:ext uri="{FF2B5EF4-FFF2-40B4-BE49-F238E27FC236}">
                    <a16:creationId xmlns:a16="http://schemas.microsoft.com/office/drawing/2014/main" id="{F9629ED9-D360-4AF5-A9E2-3E75AF582A1E}"/>
                  </a:ext>
                </a:extLst>
              </p:cNvPr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4432;p48">
                <a:extLst>
                  <a:ext uri="{FF2B5EF4-FFF2-40B4-BE49-F238E27FC236}">
                    <a16:creationId xmlns:a16="http://schemas.microsoft.com/office/drawing/2014/main" id="{1DF11B60-8038-4AD6-902B-34DFFAC165F7}"/>
                  </a:ext>
                </a:extLst>
              </p:cNvPr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4433;p48">
                <a:extLst>
                  <a:ext uri="{FF2B5EF4-FFF2-40B4-BE49-F238E27FC236}">
                    <a16:creationId xmlns:a16="http://schemas.microsoft.com/office/drawing/2014/main" id="{95293513-A58B-4D08-B53F-D8CE0FAC58C2}"/>
                  </a:ext>
                </a:extLst>
              </p:cNvPr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4434;p48">
                <a:extLst>
                  <a:ext uri="{FF2B5EF4-FFF2-40B4-BE49-F238E27FC236}">
                    <a16:creationId xmlns:a16="http://schemas.microsoft.com/office/drawing/2014/main" id="{744BAC82-8B5E-46C8-83CE-FBDC0B55A9E7}"/>
                  </a:ext>
                </a:extLst>
              </p:cNvPr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4435;p48">
                <a:extLst>
                  <a:ext uri="{FF2B5EF4-FFF2-40B4-BE49-F238E27FC236}">
                    <a16:creationId xmlns:a16="http://schemas.microsoft.com/office/drawing/2014/main" id="{AE106CA0-DF73-42C7-B200-DC5CA2D44ACE}"/>
                  </a:ext>
                </a:extLst>
              </p:cNvPr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4436;p48">
                <a:extLst>
                  <a:ext uri="{FF2B5EF4-FFF2-40B4-BE49-F238E27FC236}">
                    <a16:creationId xmlns:a16="http://schemas.microsoft.com/office/drawing/2014/main" id="{5D1D1296-814B-477D-A67D-D0B1A3AD53D2}"/>
                  </a:ext>
                </a:extLst>
              </p:cNvPr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4437;p48">
                <a:extLst>
                  <a:ext uri="{FF2B5EF4-FFF2-40B4-BE49-F238E27FC236}">
                    <a16:creationId xmlns:a16="http://schemas.microsoft.com/office/drawing/2014/main" id="{4524BAD7-FBBD-45E7-A127-D62CDD4E79D1}"/>
                  </a:ext>
                </a:extLst>
              </p:cNvPr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4438;p48">
                <a:extLst>
                  <a:ext uri="{FF2B5EF4-FFF2-40B4-BE49-F238E27FC236}">
                    <a16:creationId xmlns:a16="http://schemas.microsoft.com/office/drawing/2014/main" id="{79AA242E-3999-4A92-AC1A-517D57560470}"/>
                  </a:ext>
                </a:extLst>
              </p:cNvPr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4439;p48">
                <a:extLst>
                  <a:ext uri="{FF2B5EF4-FFF2-40B4-BE49-F238E27FC236}">
                    <a16:creationId xmlns:a16="http://schemas.microsoft.com/office/drawing/2014/main" id="{102A63C2-02A1-4A4D-BC98-9590AB142ADF}"/>
                  </a:ext>
                </a:extLst>
              </p:cNvPr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4440;p48">
              <a:extLst>
                <a:ext uri="{FF2B5EF4-FFF2-40B4-BE49-F238E27FC236}">
                  <a16:creationId xmlns:a16="http://schemas.microsoft.com/office/drawing/2014/main" id="{C98C04B6-F66A-4402-B69C-05345F7FDE20}"/>
                </a:ext>
              </a:extLst>
            </p:cNvPr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674" name="Google Shape;4441;p48">
                <a:extLst>
                  <a:ext uri="{FF2B5EF4-FFF2-40B4-BE49-F238E27FC236}">
                    <a16:creationId xmlns:a16="http://schemas.microsoft.com/office/drawing/2014/main" id="{EE930265-A3CE-4E56-B936-B2FB5C82D088}"/>
                  </a:ext>
                </a:extLst>
              </p:cNvPr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4442;p48">
                <a:extLst>
                  <a:ext uri="{FF2B5EF4-FFF2-40B4-BE49-F238E27FC236}">
                    <a16:creationId xmlns:a16="http://schemas.microsoft.com/office/drawing/2014/main" id="{9B7D9D50-44B3-44D4-8332-12D39230EF4E}"/>
                  </a:ext>
                </a:extLst>
              </p:cNvPr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4443;p48">
                <a:extLst>
                  <a:ext uri="{FF2B5EF4-FFF2-40B4-BE49-F238E27FC236}">
                    <a16:creationId xmlns:a16="http://schemas.microsoft.com/office/drawing/2014/main" id="{627E0FFB-DD53-4626-A895-C91E4B6FE013}"/>
                  </a:ext>
                </a:extLst>
              </p:cNvPr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4444;p48">
                <a:extLst>
                  <a:ext uri="{FF2B5EF4-FFF2-40B4-BE49-F238E27FC236}">
                    <a16:creationId xmlns:a16="http://schemas.microsoft.com/office/drawing/2014/main" id="{CA496A8F-3421-41A7-9D6B-25ED45B6181D}"/>
                  </a:ext>
                </a:extLst>
              </p:cNvPr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4445;p48">
                <a:extLst>
                  <a:ext uri="{FF2B5EF4-FFF2-40B4-BE49-F238E27FC236}">
                    <a16:creationId xmlns:a16="http://schemas.microsoft.com/office/drawing/2014/main" id="{5FED5DE3-A934-4DFF-AB4D-A1F22F0B148F}"/>
                  </a:ext>
                </a:extLst>
              </p:cNvPr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4446;p48">
                <a:extLst>
                  <a:ext uri="{FF2B5EF4-FFF2-40B4-BE49-F238E27FC236}">
                    <a16:creationId xmlns:a16="http://schemas.microsoft.com/office/drawing/2014/main" id="{D03AF816-F36A-4570-A577-4FE40DD3A0B6}"/>
                  </a:ext>
                </a:extLst>
              </p:cNvPr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4447;p48">
                <a:extLst>
                  <a:ext uri="{FF2B5EF4-FFF2-40B4-BE49-F238E27FC236}">
                    <a16:creationId xmlns:a16="http://schemas.microsoft.com/office/drawing/2014/main" id="{ABBDEAD7-EC8F-4E18-9DC5-0972F2F8B52E}"/>
                  </a:ext>
                </a:extLst>
              </p:cNvPr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4448;p48">
                <a:extLst>
                  <a:ext uri="{FF2B5EF4-FFF2-40B4-BE49-F238E27FC236}">
                    <a16:creationId xmlns:a16="http://schemas.microsoft.com/office/drawing/2014/main" id="{00C1B93E-0FCF-4E20-9813-4628BFF3AE42}"/>
                  </a:ext>
                </a:extLst>
              </p:cNvPr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4449;p48">
                <a:extLst>
                  <a:ext uri="{FF2B5EF4-FFF2-40B4-BE49-F238E27FC236}">
                    <a16:creationId xmlns:a16="http://schemas.microsoft.com/office/drawing/2014/main" id="{40284290-E5F7-4C08-911C-A800729C8A9C}"/>
                  </a:ext>
                </a:extLst>
              </p:cNvPr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4450;p48">
                <a:extLst>
                  <a:ext uri="{FF2B5EF4-FFF2-40B4-BE49-F238E27FC236}">
                    <a16:creationId xmlns:a16="http://schemas.microsoft.com/office/drawing/2014/main" id="{98601DAB-957A-4958-A3A8-2F51FA37719E}"/>
                  </a:ext>
                </a:extLst>
              </p:cNvPr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4451;p48">
                <a:extLst>
                  <a:ext uri="{FF2B5EF4-FFF2-40B4-BE49-F238E27FC236}">
                    <a16:creationId xmlns:a16="http://schemas.microsoft.com/office/drawing/2014/main" id="{DE2B933B-FE71-45B5-95E2-9520A54048E0}"/>
                  </a:ext>
                </a:extLst>
              </p:cNvPr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4452;p48">
                <a:extLst>
                  <a:ext uri="{FF2B5EF4-FFF2-40B4-BE49-F238E27FC236}">
                    <a16:creationId xmlns:a16="http://schemas.microsoft.com/office/drawing/2014/main" id="{5442E194-4FA9-4C4D-929E-151584519C4F}"/>
                  </a:ext>
                </a:extLst>
              </p:cNvPr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4453;p48">
                <a:extLst>
                  <a:ext uri="{FF2B5EF4-FFF2-40B4-BE49-F238E27FC236}">
                    <a16:creationId xmlns:a16="http://schemas.microsoft.com/office/drawing/2014/main" id="{4730BEC6-973B-4EF5-B2F3-9B08FB0E022B}"/>
                  </a:ext>
                </a:extLst>
              </p:cNvPr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4454;p48">
                <a:extLst>
                  <a:ext uri="{FF2B5EF4-FFF2-40B4-BE49-F238E27FC236}">
                    <a16:creationId xmlns:a16="http://schemas.microsoft.com/office/drawing/2014/main" id="{A3C43571-9D4F-4F23-B120-FCF3EFC087A8}"/>
                  </a:ext>
                </a:extLst>
              </p:cNvPr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4455;p48">
                <a:extLst>
                  <a:ext uri="{FF2B5EF4-FFF2-40B4-BE49-F238E27FC236}">
                    <a16:creationId xmlns:a16="http://schemas.microsoft.com/office/drawing/2014/main" id="{A8C4F813-A0C8-4D5F-81BD-1F81EC6F47E5}"/>
                  </a:ext>
                </a:extLst>
              </p:cNvPr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4456;p48">
                <a:extLst>
                  <a:ext uri="{FF2B5EF4-FFF2-40B4-BE49-F238E27FC236}">
                    <a16:creationId xmlns:a16="http://schemas.microsoft.com/office/drawing/2014/main" id="{078DA712-41D0-4C39-95BA-E6782B21A739}"/>
                  </a:ext>
                </a:extLst>
              </p:cNvPr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4" name="Google Shape;4457;p48">
              <a:extLst>
                <a:ext uri="{FF2B5EF4-FFF2-40B4-BE49-F238E27FC236}">
                  <a16:creationId xmlns:a16="http://schemas.microsoft.com/office/drawing/2014/main" id="{0483D0B8-C2C5-4F41-B0E4-294DE32A19B7}"/>
                </a:ext>
              </a:extLst>
            </p:cNvPr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658" name="Google Shape;4458;p48">
                <a:extLst>
                  <a:ext uri="{FF2B5EF4-FFF2-40B4-BE49-F238E27FC236}">
                    <a16:creationId xmlns:a16="http://schemas.microsoft.com/office/drawing/2014/main" id="{781F14D2-3738-485F-8C8B-220D7BB1B2A1}"/>
                  </a:ext>
                </a:extLst>
              </p:cNvPr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4459;p48">
                <a:extLst>
                  <a:ext uri="{FF2B5EF4-FFF2-40B4-BE49-F238E27FC236}">
                    <a16:creationId xmlns:a16="http://schemas.microsoft.com/office/drawing/2014/main" id="{D0781037-23B7-4CB5-9395-87B289BCA017}"/>
                  </a:ext>
                </a:extLst>
              </p:cNvPr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4460;p48">
                <a:extLst>
                  <a:ext uri="{FF2B5EF4-FFF2-40B4-BE49-F238E27FC236}">
                    <a16:creationId xmlns:a16="http://schemas.microsoft.com/office/drawing/2014/main" id="{7D952C6D-D107-4E02-ACE6-27AD15FE4674}"/>
                  </a:ext>
                </a:extLst>
              </p:cNvPr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4461;p48">
                <a:extLst>
                  <a:ext uri="{FF2B5EF4-FFF2-40B4-BE49-F238E27FC236}">
                    <a16:creationId xmlns:a16="http://schemas.microsoft.com/office/drawing/2014/main" id="{D9E2B569-6861-43D4-B143-E446A713B683}"/>
                  </a:ext>
                </a:extLst>
              </p:cNvPr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4462;p48">
                <a:extLst>
                  <a:ext uri="{FF2B5EF4-FFF2-40B4-BE49-F238E27FC236}">
                    <a16:creationId xmlns:a16="http://schemas.microsoft.com/office/drawing/2014/main" id="{17A53832-D02E-4EE1-B761-8E0F0BA51A72}"/>
                  </a:ext>
                </a:extLst>
              </p:cNvPr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4463;p48">
                <a:extLst>
                  <a:ext uri="{FF2B5EF4-FFF2-40B4-BE49-F238E27FC236}">
                    <a16:creationId xmlns:a16="http://schemas.microsoft.com/office/drawing/2014/main" id="{AEF020DC-1F1D-4BE5-89C8-4212564DA779}"/>
                  </a:ext>
                </a:extLst>
              </p:cNvPr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4464;p48">
                <a:extLst>
                  <a:ext uri="{FF2B5EF4-FFF2-40B4-BE49-F238E27FC236}">
                    <a16:creationId xmlns:a16="http://schemas.microsoft.com/office/drawing/2014/main" id="{C1197790-66B1-475B-A88C-CE7776D1A3A0}"/>
                  </a:ext>
                </a:extLst>
              </p:cNvPr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4465;p48">
                <a:extLst>
                  <a:ext uri="{FF2B5EF4-FFF2-40B4-BE49-F238E27FC236}">
                    <a16:creationId xmlns:a16="http://schemas.microsoft.com/office/drawing/2014/main" id="{9052B975-42F3-4ACD-B481-C072F4DED3AF}"/>
                  </a:ext>
                </a:extLst>
              </p:cNvPr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4466;p48">
                <a:extLst>
                  <a:ext uri="{FF2B5EF4-FFF2-40B4-BE49-F238E27FC236}">
                    <a16:creationId xmlns:a16="http://schemas.microsoft.com/office/drawing/2014/main" id="{B0D75C69-7FA2-4E21-B48A-4216B17EA9E9}"/>
                  </a:ext>
                </a:extLst>
              </p:cNvPr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4467;p48">
                <a:extLst>
                  <a:ext uri="{FF2B5EF4-FFF2-40B4-BE49-F238E27FC236}">
                    <a16:creationId xmlns:a16="http://schemas.microsoft.com/office/drawing/2014/main" id="{66761B86-7E84-4F21-BFCA-499ACB738518}"/>
                  </a:ext>
                </a:extLst>
              </p:cNvPr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4468;p48">
                <a:extLst>
                  <a:ext uri="{FF2B5EF4-FFF2-40B4-BE49-F238E27FC236}">
                    <a16:creationId xmlns:a16="http://schemas.microsoft.com/office/drawing/2014/main" id="{5A790E3B-4312-4638-89B7-3415C5AB6870}"/>
                  </a:ext>
                </a:extLst>
              </p:cNvPr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4469;p48">
                <a:extLst>
                  <a:ext uri="{FF2B5EF4-FFF2-40B4-BE49-F238E27FC236}">
                    <a16:creationId xmlns:a16="http://schemas.microsoft.com/office/drawing/2014/main" id="{AC8EAED8-30E3-4C3C-BA04-6ED0D3FA8C7E}"/>
                  </a:ext>
                </a:extLst>
              </p:cNvPr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4470;p48">
                <a:extLst>
                  <a:ext uri="{FF2B5EF4-FFF2-40B4-BE49-F238E27FC236}">
                    <a16:creationId xmlns:a16="http://schemas.microsoft.com/office/drawing/2014/main" id="{E0310732-3277-443B-AF1F-440318756EB3}"/>
                  </a:ext>
                </a:extLst>
              </p:cNvPr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4471;p48">
                <a:extLst>
                  <a:ext uri="{FF2B5EF4-FFF2-40B4-BE49-F238E27FC236}">
                    <a16:creationId xmlns:a16="http://schemas.microsoft.com/office/drawing/2014/main" id="{87AA244B-5330-4C69-B8F3-96E991FD1172}"/>
                  </a:ext>
                </a:extLst>
              </p:cNvPr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4472;p48">
                <a:extLst>
                  <a:ext uri="{FF2B5EF4-FFF2-40B4-BE49-F238E27FC236}">
                    <a16:creationId xmlns:a16="http://schemas.microsoft.com/office/drawing/2014/main" id="{1B26024A-8050-4F7B-A569-74A093F13778}"/>
                  </a:ext>
                </a:extLst>
              </p:cNvPr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4473;p48">
                <a:extLst>
                  <a:ext uri="{FF2B5EF4-FFF2-40B4-BE49-F238E27FC236}">
                    <a16:creationId xmlns:a16="http://schemas.microsoft.com/office/drawing/2014/main" id="{4992FD54-26C8-40B3-8A7F-128966382686}"/>
                  </a:ext>
                </a:extLst>
              </p:cNvPr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5" name="Google Shape;4474;p48">
              <a:extLst>
                <a:ext uri="{FF2B5EF4-FFF2-40B4-BE49-F238E27FC236}">
                  <a16:creationId xmlns:a16="http://schemas.microsoft.com/office/drawing/2014/main" id="{D3B51F00-5330-43EB-B649-8C8B84585796}"/>
                </a:ext>
              </a:extLst>
            </p:cNvPr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641" name="Google Shape;4475;p48">
                <a:extLst>
                  <a:ext uri="{FF2B5EF4-FFF2-40B4-BE49-F238E27FC236}">
                    <a16:creationId xmlns:a16="http://schemas.microsoft.com/office/drawing/2014/main" id="{22CBBB83-67DA-43CB-96B9-8D4D61601792}"/>
                  </a:ext>
                </a:extLst>
              </p:cNvPr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4476;p48">
                <a:extLst>
                  <a:ext uri="{FF2B5EF4-FFF2-40B4-BE49-F238E27FC236}">
                    <a16:creationId xmlns:a16="http://schemas.microsoft.com/office/drawing/2014/main" id="{28E0DDBA-1C15-4768-8839-82A4E38802CA}"/>
                  </a:ext>
                </a:extLst>
              </p:cNvPr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4477;p48">
                <a:extLst>
                  <a:ext uri="{FF2B5EF4-FFF2-40B4-BE49-F238E27FC236}">
                    <a16:creationId xmlns:a16="http://schemas.microsoft.com/office/drawing/2014/main" id="{3E68F655-9BEB-4483-8B43-A1CB6597FD9E}"/>
                  </a:ext>
                </a:extLst>
              </p:cNvPr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4478;p48">
                <a:extLst>
                  <a:ext uri="{FF2B5EF4-FFF2-40B4-BE49-F238E27FC236}">
                    <a16:creationId xmlns:a16="http://schemas.microsoft.com/office/drawing/2014/main" id="{E6C08189-81C6-4C26-B308-CB997887F05B}"/>
                  </a:ext>
                </a:extLst>
              </p:cNvPr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4479;p48">
                <a:extLst>
                  <a:ext uri="{FF2B5EF4-FFF2-40B4-BE49-F238E27FC236}">
                    <a16:creationId xmlns:a16="http://schemas.microsoft.com/office/drawing/2014/main" id="{D0142AAD-3370-47FC-9254-1D134069DADF}"/>
                  </a:ext>
                </a:extLst>
              </p:cNvPr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4480;p48">
                <a:extLst>
                  <a:ext uri="{FF2B5EF4-FFF2-40B4-BE49-F238E27FC236}">
                    <a16:creationId xmlns:a16="http://schemas.microsoft.com/office/drawing/2014/main" id="{53172698-41C0-4F8C-B56C-06BE0ECA04E5}"/>
                  </a:ext>
                </a:extLst>
              </p:cNvPr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4481;p48">
                <a:extLst>
                  <a:ext uri="{FF2B5EF4-FFF2-40B4-BE49-F238E27FC236}">
                    <a16:creationId xmlns:a16="http://schemas.microsoft.com/office/drawing/2014/main" id="{7B0679F0-0E50-450F-A3E7-DA0D0A899B09}"/>
                  </a:ext>
                </a:extLst>
              </p:cNvPr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4482;p48">
                <a:extLst>
                  <a:ext uri="{FF2B5EF4-FFF2-40B4-BE49-F238E27FC236}">
                    <a16:creationId xmlns:a16="http://schemas.microsoft.com/office/drawing/2014/main" id="{26C18469-6D4D-4008-964A-0F296D77AD04}"/>
                  </a:ext>
                </a:extLst>
              </p:cNvPr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4483;p48">
                <a:extLst>
                  <a:ext uri="{FF2B5EF4-FFF2-40B4-BE49-F238E27FC236}">
                    <a16:creationId xmlns:a16="http://schemas.microsoft.com/office/drawing/2014/main" id="{426DE5B6-A28E-425B-854F-09B829A767C3}"/>
                  </a:ext>
                </a:extLst>
              </p:cNvPr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4484;p48">
                <a:extLst>
                  <a:ext uri="{FF2B5EF4-FFF2-40B4-BE49-F238E27FC236}">
                    <a16:creationId xmlns:a16="http://schemas.microsoft.com/office/drawing/2014/main" id="{E10B6FAC-D827-453C-820B-60489843BDDD}"/>
                  </a:ext>
                </a:extLst>
              </p:cNvPr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4485;p48">
                <a:extLst>
                  <a:ext uri="{FF2B5EF4-FFF2-40B4-BE49-F238E27FC236}">
                    <a16:creationId xmlns:a16="http://schemas.microsoft.com/office/drawing/2014/main" id="{D7735244-3C11-4085-9E9D-361450BFA6AA}"/>
                  </a:ext>
                </a:extLst>
              </p:cNvPr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4486;p48">
                <a:extLst>
                  <a:ext uri="{FF2B5EF4-FFF2-40B4-BE49-F238E27FC236}">
                    <a16:creationId xmlns:a16="http://schemas.microsoft.com/office/drawing/2014/main" id="{B6E986B9-4C01-4955-88A8-38B09A455A13}"/>
                  </a:ext>
                </a:extLst>
              </p:cNvPr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4487;p48">
                <a:extLst>
                  <a:ext uri="{FF2B5EF4-FFF2-40B4-BE49-F238E27FC236}">
                    <a16:creationId xmlns:a16="http://schemas.microsoft.com/office/drawing/2014/main" id="{74D31510-F82E-43ED-82B0-128ADE59F4E3}"/>
                  </a:ext>
                </a:extLst>
              </p:cNvPr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4488;p48">
                <a:extLst>
                  <a:ext uri="{FF2B5EF4-FFF2-40B4-BE49-F238E27FC236}">
                    <a16:creationId xmlns:a16="http://schemas.microsoft.com/office/drawing/2014/main" id="{6FAEC58F-D439-4C99-BCFB-85BC37600480}"/>
                  </a:ext>
                </a:extLst>
              </p:cNvPr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4489;p48">
                <a:extLst>
                  <a:ext uri="{FF2B5EF4-FFF2-40B4-BE49-F238E27FC236}">
                    <a16:creationId xmlns:a16="http://schemas.microsoft.com/office/drawing/2014/main" id="{8A3E2B27-4167-4F27-879F-5155BC8FFBC2}"/>
                  </a:ext>
                </a:extLst>
              </p:cNvPr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4490;p48">
                <a:extLst>
                  <a:ext uri="{FF2B5EF4-FFF2-40B4-BE49-F238E27FC236}">
                    <a16:creationId xmlns:a16="http://schemas.microsoft.com/office/drawing/2014/main" id="{377D1119-8218-475D-AEE3-E12149313714}"/>
                  </a:ext>
                </a:extLst>
              </p:cNvPr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4491;p48">
                <a:extLst>
                  <a:ext uri="{FF2B5EF4-FFF2-40B4-BE49-F238E27FC236}">
                    <a16:creationId xmlns:a16="http://schemas.microsoft.com/office/drawing/2014/main" id="{E731E842-9A0C-4D52-8702-83F9256500A6}"/>
                  </a:ext>
                </a:extLst>
              </p:cNvPr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4492;p48">
              <a:extLst>
                <a:ext uri="{FF2B5EF4-FFF2-40B4-BE49-F238E27FC236}">
                  <a16:creationId xmlns:a16="http://schemas.microsoft.com/office/drawing/2014/main" id="{81BE206C-A085-403B-AD27-155F621D879B}"/>
                </a:ext>
              </a:extLst>
            </p:cNvPr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625" name="Google Shape;4493;p48">
                <a:extLst>
                  <a:ext uri="{FF2B5EF4-FFF2-40B4-BE49-F238E27FC236}">
                    <a16:creationId xmlns:a16="http://schemas.microsoft.com/office/drawing/2014/main" id="{6E71AA79-5DF9-4D3A-BE59-CF935687A4AD}"/>
                  </a:ext>
                </a:extLst>
              </p:cNvPr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4494;p48">
                <a:extLst>
                  <a:ext uri="{FF2B5EF4-FFF2-40B4-BE49-F238E27FC236}">
                    <a16:creationId xmlns:a16="http://schemas.microsoft.com/office/drawing/2014/main" id="{6AB53D3E-C476-41F7-AEAE-4B5614160F1A}"/>
                  </a:ext>
                </a:extLst>
              </p:cNvPr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4495;p48">
                <a:extLst>
                  <a:ext uri="{FF2B5EF4-FFF2-40B4-BE49-F238E27FC236}">
                    <a16:creationId xmlns:a16="http://schemas.microsoft.com/office/drawing/2014/main" id="{DA87ABA1-7129-447C-B3A7-F1C1F2D42CE8}"/>
                  </a:ext>
                </a:extLst>
              </p:cNvPr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4496;p48">
                <a:extLst>
                  <a:ext uri="{FF2B5EF4-FFF2-40B4-BE49-F238E27FC236}">
                    <a16:creationId xmlns:a16="http://schemas.microsoft.com/office/drawing/2014/main" id="{0FC07B98-6069-40CE-A93E-2F83B1AB5058}"/>
                  </a:ext>
                </a:extLst>
              </p:cNvPr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4497;p48">
                <a:extLst>
                  <a:ext uri="{FF2B5EF4-FFF2-40B4-BE49-F238E27FC236}">
                    <a16:creationId xmlns:a16="http://schemas.microsoft.com/office/drawing/2014/main" id="{71BF24FE-2CEF-414F-87E4-BDC3655C2122}"/>
                  </a:ext>
                </a:extLst>
              </p:cNvPr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4498;p48">
                <a:extLst>
                  <a:ext uri="{FF2B5EF4-FFF2-40B4-BE49-F238E27FC236}">
                    <a16:creationId xmlns:a16="http://schemas.microsoft.com/office/drawing/2014/main" id="{0FB54FFE-1F66-476A-8791-8B97FE5B9109}"/>
                  </a:ext>
                </a:extLst>
              </p:cNvPr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4499;p48">
                <a:extLst>
                  <a:ext uri="{FF2B5EF4-FFF2-40B4-BE49-F238E27FC236}">
                    <a16:creationId xmlns:a16="http://schemas.microsoft.com/office/drawing/2014/main" id="{567EE1DF-3184-483A-A771-F3F765FE9B82}"/>
                  </a:ext>
                </a:extLst>
              </p:cNvPr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4500;p48">
                <a:extLst>
                  <a:ext uri="{FF2B5EF4-FFF2-40B4-BE49-F238E27FC236}">
                    <a16:creationId xmlns:a16="http://schemas.microsoft.com/office/drawing/2014/main" id="{53BE2838-E015-4290-B210-BB3550CEDA55}"/>
                  </a:ext>
                </a:extLst>
              </p:cNvPr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4501;p48">
                <a:extLst>
                  <a:ext uri="{FF2B5EF4-FFF2-40B4-BE49-F238E27FC236}">
                    <a16:creationId xmlns:a16="http://schemas.microsoft.com/office/drawing/2014/main" id="{CE286A78-D529-44AC-B8BD-576886A31941}"/>
                  </a:ext>
                </a:extLst>
              </p:cNvPr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4502;p48">
                <a:extLst>
                  <a:ext uri="{FF2B5EF4-FFF2-40B4-BE49-F238E27FC236}">
                    <a16:creationId xmlns:a16="http://schemas.microsoft.com/office/drawing/2014/main" id="{3AA23949-9E83-44BC-93E5-D917EEFBFDC3}"/>
                  </a:ext>
                </a:extLst>
              </p:cNvPr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4503;p48">
                <a:extLst>
                  <a:ext uri="{FF2B5EF4-FFF2-40B4-BE49-F238E27FC236}">
                    <a16:creationId xmlns:a16="http://schemas.microsoft.com/office/drawing/2014/main" id="{D187C425-DCA5-4BB2-8541-C1F0A2D604BC}"/>
                  </a:ext>
                </a:extLst>
              </p:cNvPr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4504;p48">
                <a:extLst>
                  <a:ext uri="{FF2B5EF4-FFF2-40B4-BE49-F238E27FC236}">
                    <a16:creationId xmlns:a16="http://schemas.microsoft.com/office/drawing/2014/main" id="{75B766E5-35F7-4260-B257-D4603747FF01}"/>
                  </a:ext>
                </a:extLst>
              </p:cNvPr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4505;p48">
                <a:extLst>
                  <a:ext uri="{FF2B5EF4-FFF2-40B4-BE49-F238E27FC236}">
                    <a16:creationId xmlns:a16="http://schemas.microsoft.com/office/drawing/2014/main" id="{A005198D-8EB0-41DF-9ECE-DE41AE373B23}"/>
                  </a:ext>
                </a:extLst>
              </p:cNvPr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4506;p48">
                <a:extLst>
                  <a:ext uri="{FF2B5EF4-FFF2-40B4-BE49-F238E27FC236}">
                    <a16:creationId xmlns:a16="http://schemas.microsoft.com/office/drawing/2014/main" id="{7BA83E45-2693-4294-9633-35C48255001A}"/>
                  </a:ext>
                </a:extLst>
              </p:cNvPr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4507;p48">
                <a:extLst>
                  <a:ext uri="{FF2B5EF4-FFF2-40B4-BE49-F238E27FC236}">
                    <a16:creationId xmlns:a16="http://schemas.microsoft.com/office/drawing/2014/main" id="{BB62AAC4-F758-4DF5-8EE8-33FB5BE0EA54}"/>
                  </a:ext>
                </a:extLst>
              </p:cNvPr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4508;p48">
                <a:extLst>
                  <a:ext uri="{FF2B5EF4-FFF2-40B4-BE49-F238E27FC236}">
                    <a16:creationId xmlns:a16="http://schemas.microsoft.com/office/drawing/2014/main" id="{945AC584-3FF2-4ABA-8CA6-535A104AFDEE}"/>
                  </a:ext>
                </a:extLst>
              </p:cNvPr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7" name="Google Shape;4509;p48">
              <a:extLst>
                <a:ext uri="{FF2B5EF4-FFF2-40B4-BE49-F238E27FC236}">
                  <a16:creationId xmlns:a16="http://schemas.microsoft.com/office/drawing/2014/main" id="{238DD59F-D3A2-4465-9703-1C6D7E070B1F}"/>
                </a:ext>
              </a:extLst>
            </p:cNvPr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608" name="Google Shape;4510;p48">
                <a:extLst>
                  <a:ext uri="{FF2B5EF4-FFF2-40B4-BE49-F238E27FC236}">
                    <a16:creationId xmlns:a16="http://schemas.microsoft.com/office/drawing/2014/main" id="{5A1D133B-8EDF-401B-B242-D03161807DE4}"/>
                  </a:ext>
                </a:extLst>
              </p:cNvPr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4511;p48">
                <a:extLst>
                  <a:ext uri="{FF2B5EF4-FFF2-40B4-BE49-F238E27FC236}">
                    <a16:creationId xmlns:a16="http://schemas.microsoft.com/office/drawing/2014/main" id="{D58A2464-3812-49C9-92E3-8AFB37BF826E}"/>
                  </a:ext>
                </a:extLst>
              </p:cNvPr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4512;p48">
                <a:extLst>
                  <a:ext uri="{FF2B5EF4-FFF2-40B4-BE49-F238E27FC236}">
                    <a16:creationId xmlns:a16="http://schemas.microsoft.com/office/drawing/2014/main" id="{D5184C61-F98F-439A-A32F-D9B4696C9FDC}"/>
                  </a:ext>
                </a:extLst>
              </p:cNvPr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4513;p48">
                <a:extLst>
                  <a:ext uri="{FF2B5EF4-FFF2-40B4-BE49-F238E27FC236}">
                    <a16:creationId xmlns:a16="http://schemas.microsoft.com/office/drawing/2014/main" id="{FD98B2A3-2ECF-4360-828A-252822738F4C}"/>
                  </a:ext>
                </a:extLst>
              </p:cNvPr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4514;p48">
                <a:extLst>
                  <a:ext uri="{FF2B5EF4-FFF2-40B4-BE49-F238E27FC236}">
                    <a16:creationId xmlns:a16="http://schemas.microsoft.com/office/drawing/2014/main" id="{9892E876-62EF-4EF5-B3C4-6729956E7271}"/>
                  </a:ext>
                </a:extLst>
              </p:cNvPr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4515;p48">
                <a:extLst>
                  <a:ext uri="{FF2B5EF4-FFF2-40B4-BE49-F238E27FC236}">
                    <a16:creationId xmlns:a16="http://schemas.microsoft.com/office/drawing/2014/main" id="{D81D7E7A-003B-444C-A152-EE0BAE84437A}"/>
                  </a:ext>
                </a:extLst>
              </p:cNvPr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4516;p48">
                <a:extLst>
                  <a:ext uri="{FF2B5EF4-FFF2-40B4-BE49-F238E27FC236}">
                    <a16:creationId xmlns:a16="http://schemas.microsoft.com/office/drawing/2014/main" id="{C22A3776-7257-4F38-92BD-760B363A5906}"/>
                  </a:ext>
                </a:extLst>
              </p:cNvPr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4517;p48">
                <a:extLst>
                  <a:ext uri="{FF2B5EF4-FFF2-40B4-BE49-F238E27FC236}">
                    <a16:creationId xmlns:a16="http://schemas.microsoft.com/office/drawing/2014/main" id="{5AC06A71-5EB7-4301-83DC-EE6FE72B677D}"/>
                  </a:ext>
                </a:extLst>
              </p:cNvPr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4518;p48">
                <a:extLst>
                  <a:ext uri="{FF2B5EF4-FFF2-40B4-BE49-F238E27FC236}">
                    <a16:creationId xmlns:a16="http://schemas.microsoft.com/office/drawing/2014/main" id="{702A7129-C8EF-49CE-B0D0-857AD26783D1}"/>
                  </a:ext>
                </a:extLst>
              </p:cNvPr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4519;p48">
                <a:extLst>
                  <a:ext uri="{FF2B5EF4-FFF2-40B4-BE49-F238E27FC236}">
                    <a16:creationId xmlns:a16="http://schemas.microsoft.com/office/drawing/2014/main" id="{F7153745-AB14-45EE-95C0-5AE8F6B1B272}"/>
                  </a:ext>
                </a:extLst>
              </p:cNvPr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4520;p48">
                <a:extLst>
                  <a:ext uri="{FF2B5EF4-FFF2-40B4-BE49-F238E27FC236}">
                    <a16:creationId xmlns:a16="http://schemas.microsoft.com/office/drawing/2014/main" id="{273DCD9B-A74B-487F-8C06-9B651D18BD7D}"/>
                  </a:ext>
                </a:extLst>
              </p:cNvPr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4521;p48">
                <a:extLst>
                  <a:ext uri="{FF2B5EF4-FFF2-40B4-BE49-F238E27FC236}">
                    <a16:creationId xmlns:a16="http://schemas.microsoft.com/office/drawing/2014/main" id="{66C74F4D-860C-469E-973A-5A2FC849422D}"/>
                  </a:ext>
                </a:extLst>
              </p:cNvPr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4522;p48">
                <a:extLst>
                  <a:ext uri="{FF2B5EF4-FFF2-40B4-BE49-F238E27FC236}">
                    <a16:creationId xmlns:a16="http://schemas.microsoft.com/office/drawing/2014/main" id="{42920766-0B18-4B26-B94C-EC7BDDF54CEB}"/>
                  </a:ext>
                </a:extLst>
              </p:cNvPr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4523;p48">
                <a:extLst>
                  <a:ext uri="{FF2B5EF4-FFF2-40B4-BE49-F238E27FC236}">
                    <a16:creationId xmlns:a16="http://schemas.microsoft.com/office/drawing/2014/main" id="{4ABF8AA7-3F78-477D-8860-B4686290E05F}"/>
                  </a:ext>
                </a:extLst>
              </p:cNvPr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4524;p48">
                <a:extLst>
                  <a:ext uri="{FF2B5EF4-FFF2-40B4-BE49-F238E27FC236}">
                    <a16:creationId xmlns:a16="http://schemas.microsoft.com/office/drawing/2014/main" id="{9B1F2683-9BDB-4DA4-8E57-2FE0767F60EC}"/>
                  </a:ext>
                </a:extLst>
              </p:cNvPr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4525;p48">
                <a:extLst>
                  <a:ext uri="{FF2B5EF4-FFF2-40B4-BE49-F238E27FC236}">
                    <a16:creationId xmlns:a16="http://schemas.microsoft.com/office/drawing/2014/main" id="{C2EEE95D-8E11-466F-A9DA-A8190F3D70A5}"/>
                  </a:ext>
                </a:extLst>
              </p:cNvPr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4526;p48">
                <a:extLst>
                  <a:ext uri="{FF2B5EF4-FFF2-40B4-BE49-F238E27FC236}">
                    <a16:creationId xmlns:a16="http://schemas.microsoft.com/office/drawing/2014/main" id="{E583CC3A-95AE-42DB-A389-5F488C4DF299}"/>
                  </a:ext>
                </a:extLst>
              </p:cNvPr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8" name="Google Shape;4527;p48">
              <a:extLst>
                <a:ext uri="{FF2B5EF4-FFF2-40B4-BE49-F238E27FC236}">
                  <a16:creationId xmlns:a16="http://schemas.microsoft.com/office/drawing/2014/main" id="{26E4C2D5-921A-4D0D-87EC-DA58DF8D5C8F}"/>
                </a:ext>
              </a:extLst>
            </p:cNvPr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4528;p48">
              <a:extLst>
                <a:ext uri="{FF2B5EF4-FFF2-40B4-BE49-F238E27FC236}">
                  <a16:creationId xmlns:a16="http://schemas.microsoft.com/office/drawing/2014/main" id="{4891A348-0EE7-461D-983F-5788DD19A661}"/>
                </a:ext>
              </a:extLst>
            </p:cNvPr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4529;p48">
              <a:extLst>
                <a:ext uri="{FF2B5EF4-FFF2-40B4-BE49-F238E27FC236}">
                  <a16:creationId xmlns:a16="http://schemas.microsoft.com/office/drawing/2014/main" id="{2ACF5343-334A-4D14-8992-B77B9B204B87}"/>
                </a:ext>
              </a:extLst>
            </p:cNvPr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4530;p48">
              <a:extLst>
                <a:ext uri="{FF2B5EF4-FFF2-40B4-BE49-F238E27FC236}">
                  <a16:creationId xmlns:a16="http://schemas.microsoft.com/office/drawing/2014/main" id="{E537FC55-1FB9-4C6B-952D-DE696B469CDC}"/>
                </a:ext>
              </a:extLst>
            </p:cNvPr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4531;p48">
              <a:extLst>
                <a:ext uri="{FF2B5EF4-FFF2-40B4-BE49-F238E27FC236}">
                  <a16:creationId xmlns:a16="http://schemas.microsoft.com/office/drawing/2014/main" id="{E1C9AA49-D237-486E-A20A-06EC0832B43A}"/>
                </a:ext>
              </a:extLst>
            </p:cNvPr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4532;p48">
              <a:extLst>
                <a:ext uri="{FF2B5EF4-FFF2-40B4-BE49-F238E27FC236}">
                  <a16:creationId xmlns:a16="http://schemas.microsoft.com/office/drawing/2014/main" id="{9098D22D-AA1C-4954-AE06-B6A2AA8F5F6C}"/>
                </a:ext>
              </a:extLst>
            </p:cNvPr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4533;p48">
              <a:extLst>
                <a:ext uri="{FF2B5EF4-FFF2-40B4-BE49-F238E27FC236}">
                  <a16:creationId xmlns:a16="http://schemas.microsoft.com/office/drawing/2014/main" id="{65D8A113-4152-4BED-8740-FB311E79658C}"/>
                </a:ext>
              </a:extLst>
            </p:cNvPr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4534;p48">
              <a:extLst>
                <a:ext uri="{FF2B5EF4-FFF2-40B4-BE49-F238E27FC236}">
                  <a16:creationId xmlns:a16="http://schemas.microsoft.com/office/drawing/2014/main" id="{1C3F1DF5-F812-4F97-B6E2-8CC65D93180E}"/>
                </a:ext>
              </a:extLst>
            </p:cNvPr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4535;p48">
              <a:extLst>
                <a:ext uri="{FF2B5EF4-FFF2-40B4-BE49-F238E27FC236}">
                  <a16:creationId xmlns:a16="http://schemas.microsoft.com/office/drawing/2014/main" id="{C99531D4-2A29-4D88-9BB9-3C88DAF6266A}"/>
                </a:ext>
              </a:extLst>
            </p:cNvPr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4536;p48">
              <a:extLst>
                <a:ext uri="{FF2B5EF4-FFF2-40B4-BE49-F238E27FC236}">
                  <a16:creationId xmlns:a16="http://schemas.microsoft.com/office/drawing/2014/main" id="{B73D9819-FCFE-4EB0-A4BB-172AEC24C559}"/>
                </a:ext>
              </a:extLst>
            </p:cNvPr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4537;p48">
              <a:extLst>
                <a:ext uri="{FF2B5EF4-FFF2-40B4-BE49-F238E27FC236}">
                  <a16:creationId xmlns:a16="http://schemas.microsoft.com/office/drawing/2014/main" id="{A469D051-238C-4076-B5E1-FDB06688428A}"/>
                </a:ext>
              </a:extLst>
            </p:cNvPr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4538;p48">
              <a:extLst>
                <a:ext uri="{FF2B5EF4-FFF2-40B4-BE49-F238E27FC236}">
                  <a16:creationId xmlns:a16="http://schemas.microsoft.com/office/drawing/2014/main" id="{F60A32F6-43CA-4B4A-9CF5-028EDD22EE76}"/>
                </a:ext>
              </a:extLst>
            </p:cNvPr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4539;p48">
              <a:extLst>
                <a:ext uri="{FF2B5EF4-FFF2-40B4-BE49-F238E27FC236}">
                  <a16:creationId xmlns:a16="http://schemas.microsoft.com/office/drawing/2014/main" id="{D2F0A9D8-87AE-42B3-B689-36B54405662E}"/>
                </a:ext>
              </a:extLst>
            </p:cNvPr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4540;p48">
              <a:extLst>
                <a:ext uri="{FF2B5EF4-FFF2-40B4-BE49-F238E27FC236}">
                  <a16:creationId xmlns:a16="http://schemas.microsoft.com/office/drawing/2014/main" id="{B7E67BE6-E88F-444E-8F14-1265F0D5667F}"/>
                </a:ext>
              </a:extLst>
            </p:cNvPr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4541;p48">
              <a:extLst>
                <a:ext uri="{FF2B5EF4-FFF2-40B4-BE49-F238E27FC236}">
                  <a16:creationId xmlns:a16="http://schemas.microsoft.com/office/drawing/2014/main" id="{A2144217-DE98-4960-8F16-A9F28188FABE}"/>
                </a:ext>
              </a:extLst>
            </p:cNvPr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4542;p48">
              <a:extLst>
                <a:ext uri="{FF2B5EF4-FFF2-40B4-BE49-F238E27FC236}">
                  <a16:creationId xmlns:a16="http://schemas.microsoft.com/office/drawing/2014/main" id="{EEE9AD76-6988-4F4A-A6D5-A852A6951930}"/>
                </a:ext>
              </a:extLst>
            </p:cNvPr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4543;p48">
              <a:extLst>
                <a:ext uri="{FF2B5EF4-FFF2-40B4-BE49-F238E27FC236}">
                  <a16:creationId xmlns:a16="http://schemas.microsoft.com/office/drawing/2014/main" id="{FB552E0E-0C5E-4C19-9CE8-2818C5283CC1}"/>
                </a:ext>
              </a:extLst>
            </p:cNvPr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4544;p48">
              <a:extLst>
                <a:ext uri="{FF2B5EF4-FFF2-40B4-BE49-F238E27FC236}">
                  <a16:creationId xmlns:a16="http://schemas.microsoft.com/office/drawing/2014/main" id="{08765E95-EB56-49F1-AA51-51EF56759815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4545;p48">
              <a:extLst>
                <a:ext uri="{FF2B5EF4-FFF2-40B4-BE49-F238E27FC236}">
                  <a16:creationId xmlns:a16="http://schemas.microsoft.com/office/drawing/2014/main" id="{2C551B7C-4A5C-4495-A7B9-D8AF9F7AD04B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4546;p48">
              <a:extLst>
                <a:ext uri="{FF2B5EF4-FFF2-40B4-BE49-F238E27FC236}">
                  <a16:creationId xmlns:a16="http://schemas.microsoft.com/office/drawing/2014/main" id="{ED4DC72D-D3DD-40DF-9B56-461277EA9339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4547;p48">
              <a:extLst>
                <a:ext uri="{FF2B5EF4-FFF2-40B4-BE49-F238E27FC236}">
                  <a16:creationId xmlns:a16="http://schemas.microsoft.com/office/drawing/2014/main" id="{04F459F9-9F27-4A62-93E1-2C530FDD20C4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4548;p48">
              <a:extLst>
                <a:ext uri="{FF2B5EF4-FFF2-40B4-BE49-F238E27FC236}">
                  <a16:creationId xmlns:a16="http://schemas.microsoft.com/office/drawing/2014/main" id="{DA1E55E1-326C-4F22-8047-CBDFA420BBFF}"/>
                </a:ext>
              </a:extLst>
            </p:cNvPr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4549;p48">
              <a:extLst>
                <a:ext uri="{FF2B5EF4-FFF2-40B4-BE49-F238E27FC236}">
                  <a16:creationId xmlns:a16="http://schemas.microsoft.com/office/drawing/2014/main" id="{661C7D3A-588E-4ADC-AFD4-EB670FB42B65}"/>
                </a:ext>
              </a:extLst>
            </p:cNvPr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4550;p48">
              <a:extLst>
                <a:ext uri="{FF2B5EF4-FFF2-40B4-BE49-F238E27FC236}">
                  <a16:creationId xmlns:a16="http://schemas.microsoft.com/office/drawing/2014/main" id="{AA2561A3-27DB-43D0-B2D6-AE56E68A03A0}"/>
                </a:ext>
              </a:extLst>
            </p:cNvPr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4551;p48">
              <a:extLst>
                <a:ext uri="{FF2B5EF4-FFF2-40B4-BE49-F238E27FC236}">
                  <a16:creationId xmlns:a16="http://schemas.microsoft.com/office/drawing/2014/main" id="{AFF1C5C4-D8F1-44DB-A2B7-1E585617D232}"/>
                </a:ext>
              </a:extLst>
            </p:cNvPr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4552;p48">
              <a:extLst>
                <a:ext uri="{FF2B5EF4-FFF2-40B4-BE49-F238E27FC236}">
                  <a16:creationId xmlns:a16="http://schemas.microsoft.com/office/drawing/2014/main" id="{D18471D4-2D86-4D2F-B903-5F1872D14D43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4553;p48">
              <a:extLst>
                <a:ext uri="{FF2B5EF4-FFF2-40B4-BE49-F238E27FC236}">
                  <a16:creationId xmlns:a16="http://schemas.microsoft.com/office/drawing/2014/main" id="{587EF182-B893-4BF5-AFE0-67761B06695D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4554;p48">
              <a:extLst>
                <a:ext uri="{FF2B5EF4-FFF2-40B4-BE49-F238E27FC236}">
                  <a16:creationId xmlns:a16="http://schemas.microsoft.com/office/drawing/2014/main" id="{CF779847-9940-42D5-B216-D1E2B93FEFC9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4555;p48">
              <a:extLst>
                <a:ext uri="{FF2B5EF4-FFF2-40B4-BE49-F238E27FC236}">
                  <a16:creationId xmlns:a16="http://schemas.microsoft.com/office/drawing/2014/main" id="{57593A2E-C473-45AD-BF1F-ABF74B9F05E8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4556;p48">
              <a:extLst>
                <a:ext uri="{FF2B5EF4-FFF2-40B4-BE49-F238E27FC236}">
                  <a16:creationId xmlns:a16="http://schemas.microsoft.com/office/drawing/2014/main" id="{FBD0AA7C-434B-4FFA-B688-CD7466AF64E9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2283" y="718232"/>
            <a:ext cx="78889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É</a:t>
            </a:r>
            <a:r>
              <a:rPr lang="en" sz="2800" dirty="0"/>
              <a:t>volution du chiffre d’affaires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295D19-BD0D-477A-81F9-90D202000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20" y="1619475"/>
            <a:ext cx="4079491" cy="25885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4075B77-0663-4C39-9267-C0FD6FC46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19476"/>
            <a:ext cx="4427740" cy="8750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9470876-E9B7-4781-A6E6-4F979937D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532" y="2510642"/>
            <a:ext cx="4427741" cy="87504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0A1AC7E-6ABD-4016-854A-A065E65A3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532" y="3468454"/>
            <a:ext cx="4399739" cy="87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079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42450" y="713754"/>
            <a:ext cx="78889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Les ventes de nos produits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3B0E17-1F7A-4A56-A39A-C87A2B4CC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8" y="1500041"/>
            <a:ext cx="4413655" cy="2731300"/>
          </a:xfrm>
          <a:prstGeom prst="rect">
            <a:avLst/>
          </a:prstGeom>
        </p:spPr>
      </p:pic>
      <p:sp>
        <p:nvSpPr>
          <p:cNvPr id="12" name="Google Shape;998;p20">
            <a:extLst>
              <a:ext uri="{FF2B5EF4-FFF2-40B4-BE49-F238E27FC236}">
                <a16:creationId xmlns:a16="http://schemas.microsoft.com/office/drawing/2014/main" id="{FF2FBDD7-62B1-49BB-94F3-FD68440AE38A}"/>
              </a:ext>
            </a:extLst>
          </p:cNvPr>
          <p:cNvSpPr txBox="1">
            <a:spLocks/>
          </p:cNvSpPr>
          <p:nvPr/>
        </p:nvSpPr>
        <p:spPr>
          <a:xfrm>
            <a:off x="5549560" y="1858900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indent="-285750"/>
            <a:r>
              <a:rPr lang="fr-FR" sz="1200" dirty="0"/>
              <a:t>Le moins vendu : 1 fois</a:t>
            </a:r>
            <a:endParaRPr lang="fr-FR" sz="1200" b="1" dirty="0"/>
          </a:p>
          <a:p>
            <a:pPr marL="285750" indent="-285750"/>
            <a:r>
              <a:rPr lang="fr-FR" sz="1200" dirty="0"/>
              <a:t>Le plus vendu : 2252 fois</a:t>
            </a:r>
          </a:p>
          <a:p>
            <a:pPr marL="285750" indent="-285750"/>
            <a:r>
              <a:rPr lang="fr-FR" sz="1200" dirty="0"/>
              <a:t>Moyenne des ventes : 208 fois</a:t>
            </a:r>
          </a:p>
          <a:p>
            <a:pPr marL="285750" indent="-285750"/>
            <a:r>
              <a:rPr lang="fr-FR" sz="1200" dirty="0"/>
              <a:t>Indice de Gini : 0,69</a:t>
            </a:r>
          </a:p>
          <a:p>
            <a:pPr marL="285750" indent="-285750"/>
            <a:r>
              <a:rPr lang="fr-FR" sz="1200" dirty="0"/>
              <a:t>50% du nombre de ventes est réalisé par la vente de 10% des références</a:t>
            </a:r>
          </a:p>
        </p:txBody>
      </p:sp>
    </p:spTree>
    <p:extLst>
      <p:ext uri="{BB962C8B-B14F-4D97-AF65-F5344CB8AC3E}">
        <p14:creationId xmlns:p14="http://schemas.microsoft.com/office/powerpoint/2010/main" val="40183832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799FAF2-02F7-489A-9EAD-BD7ACDDDE5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1183" y="2317768"/>
            <a:ext cx="2270119" cy="2272749"/>
          </a:xfrm>
          <a:prstGeom prst="rect">
            <a:avLst/>
          </a:prstGeom>
          <a:effectLst>
            <a:softEdge rad="0"/>
          </a:effectLst>
        </p:spPr>
      </p:pic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AA2D21"/>
                </a:solidFill>
              </a:rPr>
              <a:t>HELLO!</a:t>
            </a:r>
            <a:endParaRPr sz="7200" dirty="0">
              <a:solidFill>
                <a:srgbClr val="AA2D21"/>
              </a:solidFill>
            </a:endParaRPr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bg2"/>
                </a:solidFill>
                <a:latin typeface="Barlow"/>
                <a:ea typeface="Barlow"/>
                <a:cs typeface="Barlow"/>
                <a:sym typeface="Barlow"/>
              </a:rPr>
              <a:t>Je suis Lokman AALIOUI</a:t>
            </a:r>
            <a:endParaRPr sz="2800" dirty="0">
              <a:solidFill>
                <a:schemeClr val="bg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/>
              <a:t>Je suis Consultant Data </a:t>
            </a:r>
            <a:r>
              <a:rPr lang="fr-FR" sz="1200" dirty="0" err="1"/>
              <a:t>Analyst</a:t>
            </a:r>
            <a:r>
              <a:rPr lang="fr-FR" sz="1200" dirty="0"/>
              <a:t> pour </a:t>
            </a:r>
            <a:r>
              <a:rPr lang="fr-FR" sz="1200" dirty="0" err="1"/>
              <a:t>Lapage</a:t>
            </a:r>
            <a:r>
              <a:rPr lang="fr-FR" sz="1200" dirty="0"/>
              <a:t> depuis quelques semaines…</a:t>
            </a:r>
            <a:endParaRPr b="1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62115" y="708838"/>
            <a:ext cx="78889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Chiffre d’affaires par produit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C9EE8E2-C4FE-4AFC-9F80-E90006143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2" y="1541170"/>
            <a:ext cx="4522237" cy="2798492"/>
          </a:xfrm>
          <a:prstGeom prst="rect">
            <a:avLst/>
          </a:prstGeom>
        </p:spPr>
      </p:pic>
      <p:sp>
        <p:nvSpPr>
          <p:cNvPr id="7" name="Google Shape;998;p20">
            <a:extLst>
              <a:ext uri="{FF2B5EF4-FFF2-40B4-BE49-F238E27FC236}">
                <a16:creationId xmlns:a16="http://schemas.microsoft.com/office/drawing/2014/main" id="{9FECCA9E-684B-4F95-9E2B-A8FC6A5195EF}"/>
              </a:ext>
            </a:extLst>
          </p:cNvPr>
          <p:cNvSpPr txBox="1">
            <a:spLocks/>
          </p:cNvSpPr>
          <p:nvPr/>
        </p:nvSpPr>
        <p:spPr>
          <a:xfrm>
            <a:off x="991961" y="2066526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indent="-285750"/>
            <a:r>
              <a:rPr lang="fr-FR" sz="1200" dirty="0"/>
              <a:t>Le moins de CA : 0€99</a:t>
            </a:r>
            <a:endParaRPr lang="fr-FR" sz="1200" b="1" dirty="0"/>
          </a:p>
          <a:p>
            <a:pPr marL="285750" indent="-285750"/>
            <a:r>
              <a:rPr lang="fr-FR" sz="1200" dirty="0"/>
              <a:t>Le plus de CA : 94 893€</a:t>
            </a:r>
          </a:p>
          <a:p>
            <a:pPr marL="285750" indent="-285750"/>
            <a:r>
              <a:rPr lang="fr-FR" sz="1200" dirty="0"/>
              <a:t>Moyenne de CA : 3 630€</a:t>
            </a:r>
          </a:p>
          <a:p>
            <a:pPr marL="285750" indent="-285750"/>
            <a:r>
              <a:rPr lang="fr-FR" sz="1200" dirty="0"/>
              <a:t>Indice de Gini : 0,74</a:t>
            </a:r>
          </a:p>
          <a:p>
            <a:pPr marL="285750" indent="-285750"/>
            <a:r>
              <a:rPr lang="fr-FR" sz="1200" dirty="0"/>
              <a:t>93% du CA est réalisé par la moitié de nos références</a:t>
            </a:r>
          </a:p>
        </p:txBody>
      </p:sp>
    </p:spTree>
    <p:extLst>
      <p:ext uri="{BB962C8B-B14F-4D97-AF65-F5344CB8AC3E}">
        <p14:creationId xmlns:p14="http://schemas.microsoft.com/office/powerpoint/2010/main" val="185188538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199" y="713755"/>
            <a:ext cx="78889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Chiffre d’affaires par gamme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EF96690-817D-46CE-A011-BE5D2BA5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295" y="1554993"/>
            <a:ext cx="3096119" cy="2825879"/>
          </a:xfrm>
          <a:prstGeom prst="rect">
            <a:avLst/>
          </a:prstGeom>
        </p:spPr>
      </p:pic>
      <p:graphicFrame>
        <p:nvGraphicFramePr>
          <p:cNvPr id="5" name="Tableau 6">
            <a:extLst>
              <a:ext uri="{FF2B5EF4-FFF2-40B4-BE49-F238E27FC236}">
                <a16:creationId xmlns:a16="http://schemas.microsoft.com/office/drawing/2014/main" id="{4768445F-9300-4761-BBA2-AAD04CC68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155294"/>
              </p:ext>
            </p:extLst>
          </p:nvPr>
        </p:nvGraphicFramePr>
        <p:xfrm>
          <a:off x="672354" y="2251652"/>
          <a:ext cx="3899646" cy="1390339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99882">
                  <a:extLst>
                    <a:ext uri="{9D8B030D-6E8A-4147-A177-3AD203B41FA5}">
                      <a16:colId xmlns:a16="http://schemas.microsoft.com/office/drawing/2014/main" val="1096588596"/>
                    </a:ext>
                  </a:extLst>
                </a:gridCol>
                <a:gridCol w="1299882">
                  <a:extLst>
                    <a:ext uri="{9D8B030D-6E8A-4147-A177-3AD203B41FA5}">
                      <a16:colId xmlns:a16="http://schemas.microsoft.com/office/drawing/2014/main" val="2403048189"/>
                    </a:ext>
                  </a:extLst>
                </a:gridCol>
                <a:gridCol w="1299882">
                  <a:extLst>
                    <a:ext uri="{9D8B030D-6E8A-4147-A177-3AD203B41FA5}">
                      <a16:colId xmlns:a16="http://schemas.microsoft.com/office/drawing/2014/main" val="234342882"/>
                    </a:ext>
                  </a:extLst>
                </a:gridCol>
              </a:tblGrid>
              <a:tr h="491356"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latin typeface="Barlow" panose="00000500000000000000" pitchFamily="2" charset="0"/>
                        </a:rPr>
                        <a:t>Catégorie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latin typeface="Barlow" panose="00000500000000000000" pitchFamily="2" charset="0"/>
                        </a:rPr>
                        <a:t>Ventes</a:t>
                      </a:r>
                      <a:endParaRPr lang="fr-FR" b="0" dirty="0">
                        <a:latin typeface="Barlow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latin typeface="Barlow" panose="00000500000000000000" pitchFamily="2" charset="0"/>
                        </a:rPr>
                        <a:t>Chiffre d’affaires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186260"/>
                  </a:ext>
                </a:extLst>
              </a:tr>
              <a:tr h="299661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Barlow" panose="00000500000000000000" pitchFamily="2" charset="0"/>
                        </a:rPr>
                        <a:t>0</a:t>
                      </a:r>
                      <a:endParaRPr lang="fr-FR" dirty="0">
                        <a:latin typeface="Barlow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Barlow" panose="00000500000000000000" pitchFamily="2" charset="0"/>
                        </a:rPr>
                        <a:t>415 680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Barlow" panose="00000500000000000000" pitchFamily="2" charset="0"/>
                        </a:rPr>
                        <a:t>4 421 938€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470522"/>
                  </a:ext>
                </a:extLst>
              </a:tr>
              <a:tr h="299661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Barlow" panose="000005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Barlow" panose="00000500000000000000" pitchFamily="2" charset="0"/>
                        </a:rPr>
                        <a:t>227 169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Barlow" panose="00000500000000000000" pitchFamily="2" charset="0"/>
                        </a:rPr>
                        <a:t>4 653 722€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117253"/>
                  </a:ext>
                </a:extLst>
              </a:tr>
              <a:tr h="299661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Barlow" panose="00000500000000000000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Barlow" panose="00000500000000000000" pitchFamily="2" charset="0"/>
                        </a:rPr>
                        <a:t>36 483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Barlow" panose="00000500000000000000" pitchFamily="2" charset="0"/>
                        </a:rPr>
                        <a:t>2 780 275€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334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87146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199" y="723588"/>
            <a:ext cx="78889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Chiffre d’affaires par client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7" name="Google Shape;998;p20">
            <a:extLst>
              <a:ext uri="{FF2B5EF4-FFF2-40B4-BE49-F238E27FC236}">
                <a16:creationId xmlns:a16="http://schemas.microsoft.com/office/drawing/2014/main" id="{9FECCA9E-684B-4F95-9E2B-A8FC6A5195EF}"/>
              </a:ext>
            </a:extLst>
          </p:cNvPr>
          <p:cNvSpPr txBox="1">
            <a:spLocks/>
          </p:cNvSpPr>
          <p:nvPr/>
        </p:nvSpPr>
        <p:spPr>
          <a:xfrm>
            <a:off x="5782641" y="1747294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indent="-285750"/>
            <a:r>
              <a:rPr lang="fr-FR" sz="1200" dirty="0"/>
              <a:t>Le moins de CA : 6€31</a:t>
            </a:r>
            <a:endParaRPr lang="fr-FR" sz="1200" b="1" dirty="0"/>
          </a:p>
          <a:p>
            <a:pPr marL="285750" indent="-285750"/>
            <a:r>
              <a:rPr lang="fr-FR" sz="1200" dirty="0"/>
              <a:t>Le plus de CA : 324 033€</a:t>
            </a:r>
          </a:p>
          <a:p>
            <a:pPr marL="285750" indent="-285750"/>
            <a:r>
              <a:rPr lang="fr-FR" sz="1200" dirty="0"/>
              <a:t>Indice de Gini : 0,44</a:t>
            </a:r>
          </a:p>
          <a:p>
            <a:pPr marL="285750" indent="-285750"/>
            <a:r>
              <a:rPr lang="fr-FR" sz="1200" dirty="0"/>
              <a:t>50% du CA est réalisé par 20% de nos clients</a:t>
            </a:r>
          </a:p>
          <a:p>
            <a:pPr marL="285750" indent="-285750"/>
            <a:r>
              <a:rPr lang="fr-FR" sz="1200" dirty="0"/>
              <a:t>Nous repérons 4 clients professionnels qui augmentent les inégalités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DB7B3D-621D-4276-AD46-7BBAF8AE7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24" y="1481364"/>
            <a:ext cx="4663542" cy="28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9800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199" y="728501"/>
            <a:ext cx="78889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Zoom sur nos clients professionnels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C6FC16F-EE41-422D-B70A-70C36D5FD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99" y="1894777"/>
            <a:ext cx="3706871" cy="232334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EF9BB5-0562-4878-8D61-298EA0A1A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295" y="1894776"/>
            <a:ext cx="3641659" cy="2323347"/>
          </a:xfrm>
          <a:prstGeom prst="rect">
            <a:avLst/>
          </a:prstGeom>
        </p:spPr>
      </p:pic>
      <p:sp>
        <p:nvSpPr>
          <p:cNvPr id="7" name="Google Shape;998;p20">
            <a:extLst>
              <a:ext uri="{FF2B5EF4-FFF2-40B4-BE49-F238E27FC236}">
                <a16:creationId xmlns:a16="http://schemas.microsoft.com/office/drawing/2014/main" id="{9FECCA9E-684B-4F95-9E2B-A8FC6A5195EF}"/>
              </a:ext>
            </a:extLst>
          </p:cNvPr>
          <p:cNvSpPr txBox="1">
            <a:spLocks/>
          </p:cNvSpPr>
          <p:nvPr/>
        </p:nvSpPr>
        <p:spPr>
          <a:xfrm>
            <a:off x="2675921" y="1435294"/>
            <a:ext cx="4146119" cy="375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indent="-285750"/>
            <a:r>
              <a:rPr lang="fr-FR" sz="1200" dirty="0"/>
              <a:t>Poids de nos clients pro dans notre CA : 7,43%</a:t>
            </a:r>
            <a:endParaRPr lang="fr-FR" sz="1200" b="1" dirty="0"/>
          </a:p>
        </p:txBody>
      </p:sp>
    </p:spTree>
    <p:extLst>
      <p:ext uri="{BB962C8B-B14F-4D97-AF65-F5344CB8AC3E}">
        <p14:creationId xmlns:p14="http://schemas.microsoft.com/office/powerpoint/2010/main" val="338498520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199" y="696053"/>
            <a:ext cx="805262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Saisonnalité des ventes des clients professionnels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48A75F1-4596-4BD9-BA7C-F07332128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336" y="1284844"/>
            <a:ext cx="2695937" cy="169610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55847C-7A21-497A-88DE-FD597435E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733" y="3159031"/>
            <a:ext cx="2695937" cy="171201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BC35934-2BC4-4C49-895C-D4BD1BAFE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736" y="1300762"/>
            <a:ext cx="2614945" cy="166058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053533C-115C-49FB-9E78-308029C0E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011" y="3159032"/>
            <a:ext cx="2498792" cy="157433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B09AA3D-729D-440F-BAE3-CFFF1427383C}"/>
              </a:ext>
            </a:extLst>
          </p:cNvPr>
          <p:cNvSpPr txBox="1"/>
          <p:nvPr/>
        </p:nvSpPr>
        <p:spPr>
          <a:xfrm>
            <a:off x="548739" y="1361845"/>
            <a:ext cx="1367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Barlow" panose="00000500000000000000" pitchFamily="2" charset="0"/>
              </a:rPr>
              <a:t>Client c_1609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3388473-227B-4F73-AF75-BF8323A722AD}"/>
              </a:ext>
            </a:extLst>
          </p:cNvPr>
          <p:cNvSpPr txBox="1"/>
          <p:nvPr/>
        </p:nvSpPr>
        <p:spPr>
          <a:xfrm>
            <a:off x="7354161" y="3316701"/>
            <a:ext cx="1367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Barlow" panose="00000500000000000000" pitchFamily="2" charset="0"/>
              </a:rPr>
              <a:t>Client c_6714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D2A2B99-C9C6-42A4-A6B2-C89F0C55AB9F}"/>
              </a:ext>
            </a:extLst>
          </p:cNvPr>
          <p:cNvSpPr txBox="1"/>
          <p:nvPr/>
        </p:nvSpPr>
        <p:spPr>
          <a:xfrm>
            <a:off x="548739" y="3316701"/>
            <a:ext cx="1367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Barlow" panose="00000500000000000000" pitchFamily="2" charset="0"/>
              </a:rPr>
              <a:t>Client c_3454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FD7A0FA-8FB1-42D7-A061-C2A5C1A08111}"/>
              </a:ext>
            </a:extLst>
          </p:cNvPr>
          <p:cNvSpPr txBox="1"/>
          <p:nvPr/>
        </p:nvSpPr>
        <p:spPr>
          <a:xfrm>
            <a:off x="7354161" y="1378983"/>
            <a:ext cx="1367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Barlow" panose="00000500000000000000" pitchFamily="2" charset="0"/>
              </a:rPr>
              <a:t>Client c_4958</a:t>
            </a:r>
          </a:p>
        </p:txBody>
      </p:sp>
    </p:spTree>
    <p:extLst>
      <p:ext uri="{BB962C8B-B14F-4D97-AF65-F5344CB8AC3E}">
        <p14:creationId xmlns:p14="http://schemas.microsoft.com/office/powerpoint/2010/main" val="30751776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62114" y="711670"/>
            <a:ext cx="848957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Zoom sur nos clients particuliers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255B5D1-0AFD-4536-94F1-36C8182BC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276" y="1688300"/>
            <a:ext cx="2684306" cy="270109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A186CAD-7B28-43CD-9647-D11AE945C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88300"/>
            <a:ext cx="3427813" cy="27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8848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27702" y="713170"/>
            <a:ext cx="78889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Saisonnalité des ventes des clients particuliers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8006472-16CE-4076-98DB-1A8FA9BDD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376" y="1210978"/>
            <a:ext cx="1987544" cy="124017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FFF269-D2BE-4F70-8CF3-CEBFD434E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376" y="2505235"/>
            <a:ext cx="1987544" cy="124017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7E5BDE7-AD6E-41DB-8EA1-CC003C6AC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376" y="3799491"/>
            <a:ext cx="1987544" cy="125042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128DE-C59A-4ADF-883D-947B67ED2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912" y="1819961"/>
            <a:ext cx="3622790" cy="2242329"/>
          </a:xfrm>
          <a:prstGeom prst="rect">
            <a:avLst/>
          </a:prstGeom>
        </p:spPr>
      </p:pic>
      <p:sp>
        <p:nvSpPr>
          <p:cNvPr id="12" name="Google Shape;998;p20">
            <a:extLst>
              <a:ext uri="{FF2B5EF4-FFF2-40B4-BE49-F238E27FC236}">
                <a16:creationId xmlns:a16="http://schemas.microsoft.com/office/drawing/2014/main" id="{D117C63C-3B55-446F-AB15-6FC3138B2595}"/>
              </a:ext>
            </a:extLst>
          </p:cNvPr>
          <p:cNvSpPr txBox="1">
            <a:spLocks/>
          </p:cNvSpPr>
          <p:nvPr/>
        </p:nvSpPr>
        <p:spPr>
          <a:xfrm>
            <a:off x="6216594" y="1686084"/>
            <a:ext cx="25635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indent="-285750"/>
            <a:endParaRPr lang="fr-FR" sz="1200" b="1" dirty="0"/>
          </a:p>
          <a:p>
            <a:pPr marL="285750" indent="-285750"/>
            <a:r>
              <a:rPr lang="fr-FR" sz="1200" dirty="0"/>
              <a:t>Septembre : pic de vente de la catégorie 0 pour la rentrée scolaire</a:t>
            </a:r>
          </a:p>
          <a:p>
            <a:pPr marL="285750" indent="-285750"/>
            <a:r>
              <a:rPr lang="fr-FR" sz="1200" dirty="0"/>
              <a:t>Décembre : pic de vente de la catégorie 1 pour noël </a:t>
            </a:r>
          </a:p>
          <a:p>
            <a:pPr marL="285750" indent="-285750"/>
            <a:r>
              <a:rPr lang="fr-FR" sz="1200" dirty="0"/>
              <a:t>Juillet et janvier : pic de vente de la catégorie 2 pour le début des semestres universitaires</a:t>
            </a:r>
          </a:p>
        </p:txBody>
      </p:sp>
    </p:spTree>
    <p:extLst>
      <p:ext uri="{BB962C8B-B14F-4D97-AF65-F5344CB8AC3E}">
        <p14:creationId xmlns:p14="http://schemas.microsoft.com/office/powerpoint/2010/main" val="127990753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28569" y="2043541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AA2D21"/>
                </a:solidFill>
              </a:rPr>
              <a:t>ANALYSE DES CORRELATIONS</a:t>
            </a:r>
            <a:endParaRPr dirty="0">
              <a:solidFill>
                <a:srgbClr val="AA2D21"/>
              </a:solidFill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</a:p>
        </p:txBody>
      </p:sp>
      <p:grpSp>
        <p:nvGrpSpPr>
          <p:cNvPr id="257" name="Google Shape;3050;p47">
            <a:extLst>
              <a:ext uri="{FF2B5EF4-FFF2-40B4-BE49-F238E27FC236}">
                <a16:creationId xmlns:a16="http://schemas.microsoft.com/office/drawing/2014/main" id="{72FB2C9E-8368-4AD9-A5BB-51A475371443}"/>
              </a:ext>
            </a:extLst>
          </p:cNvPr>
          <p:cNvGrpSpPr/>
          <p:nvPr/>
        </p:nvGrpSpPr>
        <p:grpSpPr>
          <a:xfrm>
            <a:off x="5677880" y="1042219"/>
            <a:ext cx="3013216" cy="3342165"/>
            <a:chOff x="2152750" y="190500"/>
            <a:chExt cx="4293756" cy="4762499"/>
          </a:xfrm>
        </p:grpSpPr>
        <p:sp>
          <p:nvSpPr>
            <p:cNvPr id="258" name="Google Shape;3051;p47">
              <a:extLst>
                <a:ext uri="{FF2B5EF4-FFF2-40B4-BE49-F238E27FC236}">
                  <a16:creationId xmlns:a16="http://schemas.microsoft.com/office/drawing/2014/main" id="{0F5277DB-149A-4ACE-8FC2-49BF7A54E382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3052;p47">
              <a:extLst>
                <a:ext uri="{FF2B5EF4-FFF2-40B4-BE49-F238E27FC236}">
                  <a16:creationId xmlns:a16="http://schemas.microsoft.com/office/drawing/2014/main" id="{D9038944-3491-4017-863B-10C736269E38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3053;p47">
              <a:extLst>
                <a:ext uri="{FF2B5EF4-FFF2-40B4-BE49-F238E27FC236}">
                  <a16:creationId xmlns:a16="http://schemas.microsoft.com/office/drawing/2014/main" id="{4E226C36-4732-464F-862C-E48B2CEA5A2E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3054;p47">
              <a:extLst>
                <a:ext uri="{FF2B5EF4-FFF2-40B4-BE49-F238E27FC236}">
                  <a16:creationId xmlns:a16="http://schemas.microsoft.com/office/drawing/2014/main" id="{749A6A08-BA2F-4036-916D-4E4054FD188C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3055;p47">
              <a:extLst>
                <a:ext uri="{FF2B5EF4-FFF2-40B4-BE49-F238E27FC236}">
                  <a16:creationId xmlns:a16="http://schemas.microsoft.com/office/drawing/2014/main" id="{338233B1-D6B1-48B1-9267-8C2CFDC3AB80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3056;p47">
              <a:extLst>
                <a:ext uri="{FF2B5EF4-FFF2-40B4-BE49-F238E27FC236}">
                  <a16:creationId xmlns:a16="http://schemas.microsoft.com/office/drawing/2014/main" id="{C027B942-9186-493B-9CE5-9A7F0FD38A77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3057;p47">
              <a:extLst>
                <a:ext uri="{FF2B5EF4-FFF2-40B4-BE49-F238E27FC236}">
                  <a16:creationId xmlns:a16="http://schemas.microsoft.com/office/drawing/2014/main" id="{20EC4BA2-793A-46A8-A4FF-6746AF415D84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3058;p47">
              <a:extLst>
                <a:ext uri="{FF2B5EF4-FFF2-40B4-BE49-F238E27FC236}">
                  <a16:creationId xmlns:a16="http://schemas.microsoft.com/office/drawing/2014/main" id="{5AF9A62B-61EC-44A5-A308-EBB74DBDA450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3059;p47">
              <a:extLst>
                <a:ext uri="{FF2B5EF4-FFF2-40B4-BE49-F238E27FC236}">
                  <a16:creationId xmlns:a16="http://schemas.microsoft.com/office/drawing/2014/main" id="{63D09699-72BA-4F5F-8B64-C050D073284A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3060;p47">
              <a:extLst>
                <a:ext uri="{FF2B5EF4-FFF2-40B4-BE49-F238E27FC236}">
                  <a16:creationId xmlns:a16="http://schemas.microsoft.com/office/drawing/2014/main" id="{F468AD91-9DEF-4BE7-A041-33CA4D917BE3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3061;p47">
              <a:extLst>
                <a:ext uri="{FF2B5EF4-FFF2-40B4-BE49-F238E27FC236}">
                  <a16:creationId xmlns:a16="http://schemas.microsoft.com/office/drawing/2014/main" id="{0F523018-8E91-487A-B2AC-70F26169F98C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3062;p47">
              <a:extLst>
                <a:ext uri="{FF2B5EF4-FFF2-40B4-BE49-F238E27FC236}">
                  <a16:creationId xmlns:a16="http://schemas.microsoft.com/office/drawing/2014/main" id="{7F0B2994-6B25-4D86-9D00-2AF95EC9388F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3063;p47">
              <a:extLst>
                <a:ext uri="{FF2B5EF4-FFF2-40B4-BE49-F238E27FC236}">
                  <a16:creationId xmlns:a16="http://schemas.microsoft.com/office/drawing/2014/main" id="{4481505A-53B8-4DC5-BDC3-FA6417BA48FD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3064;p47">
              <a:extLst>
                <a:ext uri="{FF2B5EF4-FFF2-40B4-BE49-F238E27FC236}">
                  <a16:creationId xmlns:a16="http://schemas.microsoft.com/office/drawing/2014/main" id="{D785DF20-3345-4B36-9706-3F076771BE85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3065;p47">
              <a:extLst>
                <a:ext uri="{FF2B5EF4-FFF2-40B4-BE49-F238E27FC236}">
                  <a16:creationId xmlns:a16="http://schemas.microsoft.com/office/drawing/2014/main" id="{07C59097-EB8A-44E7-9DFC-CC9C2E90498A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3066;p47">
              <a:extLst>
                <a:ext uri="{FF2B5EF4-FFF2-40B4-BE49-F238E27FC236}">
                  <a16:creationId xmlns:a16="http://schemas.microsoft.com/office/drawing/2014/main" id="{F414E819-BB5E-4048-9E08-BB4BEAEA103E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3067;p47">
              <a:extLst>
                <a:ext uri="{FF2B5EF4-FFF2-40B4-BE49-F238E27FC236}">
                  <a16:creationId xmlns:a16="http://schemas.microsoft.com/office/drawing/2014/main" id="{42C83B68-8AEE-45FF-99DF-2254353482EA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3068;p47">
              <a:extLst>
                <a:ext uri="{FF2B5EF4-FFF2-40B4-BE49-F238E27FC236}">
                  <a16:creationId xmlns:a16="http://schemas.microsoft.com/office/drawing/2014/main" id="{24BB0979-960F-487B-B42C-7558A00A84EF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3069;p47">
              <a:extLst>
                <a:ext uri="{FF2B5EF4-FFF2-40B4-BE49-F238E27FC236}">
                  <a16:creationId xmlns:a16="http://schemas.microsoft.com/office/drawing/2014/main" id="{AB1DEB2B-E84A-4EE0-9A2C-3C96E0C5CBF7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3070;p47">
              <a:extLst>
                <a:ext uri="{FF2B5EF4-FFF2-40B4-BE49-F238E27FC236}">
                  <a16:creationId xmlns:a16="http://schemas.microsoft.com/office/drawing/2014/main" id="{6A307591-BE46-4A24-ADAB-6E59D4658510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3071;p47">
              <a:extLst>
                <a:ext uri="{FF2B5EF4-FFF2-40B4-BE49-F238E27FC236}">
                  <a16:creationId xmlns:a16="http://schemas.microsoft.com/office/drawing/2014/main" id="{F97F2AF2-2879-408C-985D-1B69C7C28AE4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3072;p47">
              <a:extLst>
                <a:ext uri="{FF2B5EF4-FFF2-40B4-BE49-F238E27FC236}">
                  <a16:creationId xmlns:a16="http://schemas.microsoft.com/office/drawing/2014/main" id="{9B79E5EC-871F-4C77-832F-091A6813D883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3073;p47">
              <a:extLst>
                <a:ext uri="{FF2B5EF4-FFF2-40B4-BE49-F238E27FC236}">
                  <a16:creationId xmlns:a16="http://schemas.microsoft.com/office/drawing/2014/main" id="{DECF603A-02CE-4B43-82CD-D7CBED2433C3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3074;p47">
              <a:extLst>
                <a:ext uri="{FF2B5EF4-FFF2-40B4-BE49-F238E27FC236}">
                  <a16:creationId xmlns:a16="http://schemas.microsoft.com/office/drawing/2014/main" id="{7BB0E9DC-D1D6-4D21-9139-4D4F985B6739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3075;p47">
              <a:extLst>
                <a:ext uri="{FF2B5EF4-FFF2-40B4-BE49-F238E27FC236}">
                  <a16:creationId xmlns:a16="http://schemas.microsoft.com/office/drawing/2014/main" id="{59B0A8D6-4223-4A15-A444-F7A74A6408F1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3076;p47">
              <a:extLst>
                <a:ext uri="{FF2B5EF4-FFF2-40B4-BE49-F238E27FC236}">
                  <a16:creationId xmlns:a16="http://schemas.microsoft.com/office/drawing/2014/main" id="{AF4C2994-A920-4BDD-B2D7-A6487DF62BEF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3077;p47">
              <a:extLst>
                <a:ext uri="{FF2B5EF4-FFF2-40B4-BE49-F238E27FC236}">
                  <a16:creationId xmlns:a16="http://schemas.microsoft.com/office/drawing/2014/main" id="{AB750C90-9887-43C5-AB75-91AA4E1B7F6C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3078;p47">
              <a:extLst>
                <a:ext uri="{FF2B5EF4-FFF2-40B4-BE49-F238E27FC236}">
                  <a16:creationId xmlns:a16="http://schemas.microsoft.com/office/drawing/2014/main" id="{3BF68D9B-A00E-4C3E-9050-BEAEE40E529C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3079;p47">
              <a:extLst>
                <a:ext uri="{FF2B5EF4-FFF2-40B4-BE49-F238E27FC236}">
                  <a16:creationId xmlns:a16="http://schemas.microsoft.com/office/drawing/2014/main" id="{44B2815A-F0A3-48B7-B553-F4E6709BA403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3080;p47">
              <a:extLst>
                <a:ext uri="{FF2B5EF4-FFF2-40B4-BE49-F238E27FC236}">
                  <a16:creationId xmlns:a16="http://schemas.microsoft.com/office/drawing/2014/main" id="{32231CBA-6C42-4785-8052-859ECDE5546E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3081;p47">
              <a:extLst>
                <a:ext uri="{FF2B5EF4-FFF2-40B4-BE49-F238E27FC236}">
                  <a16:creationId xmlns:a16="http://schemas.microsoft.com/office/drawing/2014/main" id="{BF2D2917-DFC7-4A30-BB64-11C2B6B8BB4A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3082;p47">
              <a:extLst>
                <a:ext uri="{FF2B5EF4-FFF2-40B4-BE49-F238E27FC236}">
                  <a16:creationId xmlns:a16="http://schemas.microsoft.com/office/drawing/2014/main" id="{E67E01C5-AB83-4DD6-BB8D-F916C3080BD2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3083;p47">
              <a:extLst>
                <a:ext uri="{FF2B5EF4-FFF2-40B4-BE49-F238E27FC236}">
                  <a16:creationId xmlns:a16="http://schemas.microsoft.com/office/drawing/2014/main" id="{645332B1-D962-4FDB-B341-AC7DE1E64C98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3084;p47">
              <a:extLst>
                <a:ext uri="{FF2B5EF4-FFF2-40B4-BE49-F238E27FC236}">
                  <a16:creationId xmlns:a16="http://schemas.microsoft.com/office/drawing/2014/main" id="{29FA3AA6-9A80-4569-BDE4-01459B8A8317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3085;p47">
              <a:extLst>
                <a:ext uri="{FF2B5EF4-FFF2-40B4-BE49-F238E27FC236}">
                  <a16:creationId xmlns:a16="http://schemas.microsoft.com/office/drawing/2014/main" id="{9843CE82-F8C7-4E37-B271-CEA522A0E93C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3086;p47">
              <a:extLst>
                <a:ext uri="{FF2B5EF4-FFF2-40B4-BE49-F238E27FC236}">
                  <a16:creationId xmlns:a16="http://schemas.microsoft.com/office/drawing/2014/main" id="{99AB1531-049D-457F-A984-CEBE6A519035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3087;p47">
              <a:extLst>
                <a:ext uri="{FF2B5EF4-FFF2-40B4-BE49-F238E27FC236}">
                  <a16:creationId xmlns:a16="http://schemas.microsoft.com/office/drawing/2014/main" id="{E955A0E1-8E85-4809-9919-81C96A09AA05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3088;p47">
              <a:extLst>
                <a:ext uri="{FF2B5EF4-FFF2-40B4-BE49-F238E27FC236}">
                  <a16:creationId xmlns:a16="http://schemas.microsoft.com/office/drawing/2014/main" id="{185091E2-BEAF-4CEC-8310-33D2144B5A8E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3089;p47">
              <a:extLst>
                <a:ext uri="{FF2B5EF4-FFF2-40B4-BE49-F238E27FC236}">
                  <a16:creationId xmlns:a16="http://schemas.microsoft.com/office/drawing/2014/main" id="{EC85C2E3-F77A-4CE2-92C7-8E06548A0531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3090;p47">
              <a:extLst>
                <a:ext uri="{FF2B5EF4-FFF2-40B4-BE49-F238E27FC236}">
                  <a16:creationId xmlns:a16="http://schemas.microsoft.com/office/drawing/2014/main" id="{5ACC9C78-78D3-4076-9D1A-3933E8E5DE9E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3091;p47">
              <a:extLst>
                <a:ext uri="{FF2B5EF4-FFF2-40B4-BE49-F238E27FC236}">
                  <a16:creationId xmlns:a16="http://schemas.microsoft.com/office/drawing/2014/main" id="{6184BE67-E0FB-4EB2-AA68-931EA9A37442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3092;p47">
              <a:extLst>
                <a:ext uri="{FF2B5EF4-FFF2-40B4-BE49-F238E27FC236}">
                  <a16:creationId xmlns:a16="http://schemas.microsoft.com/office/drawing/2014/main" id="{68946993-5ADF-44B8-8DDD-B3D8321BCF98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93;p47">
              <a:extLst>
                <a:ext uri="{FF2B5EF4-FFF2-40B4-BE49-F238E27FC236}">
                  <a16:creationId xmlns:a16="http://schemas.microsoft.com/office/drawing/2014/main" id="{A3683BE9-F073-48FC-BE9D-35DA34C9DBAA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94;p47">
              <a:extLst>
                <a:ext uri="{FF2B5EF4-FFF2-40B4-BE49-F238E27FC236}">
                  <a16:creationId xmlns:a16="http://schemas.microsoft.com/office/drawing/2014/main" id="{34CD5880-EAE5-45CC-8343-2087638DE11E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95;p47">
              <a:extLst>
                <a:ext uri="{FF2B5EF4-FFF2-40B4-BE49-F238E27FC236}">
                  <a16:creationId xmlns:a16="http://schemas.microsoft.com/office/drawing/2014/main" id="{45B629EC-C11B-460B-8002-D01B82D60220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96;p47">
              <a:extLst>
                <a:ext uri="{FF2B5EF4-FFF2-40B4-BE49-F238E27FC236}">
                  <a16:creationId xmlns:a16="http://schemas.microsoft.com/office/drawing/2014/main" id="{08DF1D2D-3BC0-43A4-AED5-FA6BD5FFC06C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97;p47">
              <a:extLst>
                <a:ext uri="{FF2B5EF4-FFF2-40B4-BE49-F238E27FC236}">
                  <a16:creationId xmlns:a16="http://schemas.microsoft.com/office/drawing/2014/main" id="{26F46B94-C73A-4DDE-8AFD-9FA50B3F525E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98;p47">
              <a:extLst>
                <a:ext uri="{FF2B5EF4-FFF2-40B4-BE49-F238E27FC236}">
                  <a16:creationId xmlns:a16="http://schemas.microsoft.com/office/drawing/2014/main" id="{C0E5972B-1780-43E5-B9F8-A20BCB92D8D8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99;p47">
              <a:extLst>
                <a:ext uri="{FF2B5EF4-FFF2-40B4-BE49-F238E27FC236}">
                  <a16:creationId xmlns:a16="http://schemas.microsoft.com/office/drawing/2014/main" id="{CA9D3A1E-206B-49F7-AFF1-633108CF84EC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100;p47">
              <a:extLst>
                <a:ext uri="{FF2B5EF4-FFF2-40B4-BE49-F238E27FC236}">
                  <a16:creationId xmlns:a16="http://schemas.microsoft.com/office/drawing/2014/main" id="{8F8C2F37-9B14-42DD-9517-89BD5549C977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101;p47">
              <a:extLst>
                <a:ext uri="{FF2B5EF4-FFF2-40B4-BE49-F238E27FC236}">
                  <a16:creationId xmlns:a16="http://schemas.microsoft.com/office/drawing/2014/main" id="{86FBFCE9-9E21-4F5F-BAB6-6564D903F583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102;p47">
              <a:extLst>
                <a:ext uri="{FF2B5EF4-FFF2-40B4-BE49-F238E27FC236}">
                  <a16:creationId xmlns:a16="http://schemas.microsoft.com/office/drawing/2014/main" id="{3B93D762-E2C4-4A2C-A85E-81DA6A94138B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3;p47">
              <a:extLst>
                <a:ext uri="{FF2B5EF4-FFF2-40B4-BE49-F238E27FC236}">
                  <a16:creationId xmlns:a16="http://schemas.microsoft.com/office/drawing/2014/main" id="{3E1696AD-B2B6-47AC-A58A-F6CA2762F8A2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04;p47">
              <a:extLst>
                <a:ext uri="{FF2B5EF4-FFF2-40B4-BE49-F238E27FC236}">
                  <a16:creationId xmlns:a16="http://schemas.microsoft.com/office/drawing/2014/main" id="{2C5E99F4-6A7E-4D85-992C-806B526C7EB2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05;p47">
              <a:extLst>
                <a:ext uri="{FF2B5EF4-FFF2-40B4-BE49-F238E27FC236}">
                  <a16:creationId xmlns:a16="http://schemas.microsoft.com/office/drawing/2014/main" id="{91A4637A-A054-40DB-BC55-B8AC1D64355A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06;p47">
              <a:extLst>
                <a:ext uri="{FF2B5EF4-FFF2-40B4-BE49-F238E27FC236}">
                  <a16:creationId xmlns:a16="http://schemas.microsoft.com/office/drawing/2014/main" id="{6DE3FD37-0690-4603-8C89-1A088DDF74ED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07;p47">
              <a:extLst>
                <a:ext uri="{FF2B5EF4-FFF2-40B4-BE49-F238E27FC236}">
                  <a16:creationId xmlns:a16="http://schemas.microsoft.com/office/drawing/2014/main" id="{1CE15A55-A924-479C-86C8-2A3207FE49B6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08;p47">
              <a:extLst>
                <a:ext uri="{FF2B5EF4-FFF2-40B4-BE49-F238E27FC236}">
                  <a16:creationId xmlns:a16="http://schemas.microsoft.com/office/drawing/2014/main" id="{8E459752-CF0C-4716-8FF2-02DF5A82C7AD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09;p47">
              <a:extLst>
                <a:ext uri="{FF2B5EF4-FFF2-40B4-BE49-F238E27FC236}">
                  <a16:creationId xmlns:a16="http://schemas.microsoft.com/office/drawing/2014/main" id="{48BF4126-4F3F-4B2E-B7B4-104D8D3F4BCA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10;p47">
              <a:extLst>
                <a:ext uri="{FF2B5EF4-FFF2-40B4-BE49-F238E27FC236}">
                  <a16:creationId xmlns:a16="http://schemas.microsoft.com/office/drawing/2014/main" id="{0D8750F3-C03D-4353-8637-086CF90BC431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11;p47">
              <a:extLst>
                <a:ext uri="{FF2B5EF4-FFF2-40B4-BE49-F238E27FC236}">
                  <a16:creationId xmlns:a16="http://schemas.microsoft.com/office/drawing/2014/main" id="{1AF3AA16-C89B-41B8-9DD6-F3436DBA95D0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12;p47">
              <a:extLst>
                <a:ext uri="{FF2B5EF4-FFF2-40B4-BE49-F238E27FC236}">
                  <a16:creationId xmlns:a16="http://schemas.microsoft.com/office/drawing/2014/main" id="{C8F7C365-22F5-410B-ADD7-D974CFA9903E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113;p47">
              <a:extLst>
                <a:ext uri="{FF2B5EF4-FFF2-40B4-BE49-F238E27FC236}">
                  <a16:creationId xmlns:a16="http://schemas.microsoft.com/office/drawing/2014/main" id="{1DF1EC06-6A19-4CB5-A5D6-F6C688BB75B6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114;p47">
              <a:extLst>
                <a:ext uri="{FF2B5EF4-FFF2-40B4-BE49-F238E27FC236}">
                  <a16:creationId xmlns:a16="http://schemas.microsoft.com/office/drawing/2014/main" id="{9130BE32-E71C-4061-B8C0-3F517A3EA22C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115;p47">
              <a:extLst>
                <a:ext uri="{FF2B5EF4-FFF2-40B4-BE49-F238E27FC236}">
                  <a16:creationId xmlns:a16="http://schemas.microsoft.com/office/drawing/2014/main" id="{1DE2616A-2D86-4492-B3ED-B08985EC323E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116;p47">
              <a:extLst>
                <a:ext uri="{FF2B5EF4-FFF2-40B4-BE49-F238E27FC236}">
                  <a16:creationId xmlns:a16="http://schemas.microsoft.com/office/drawing/2014/main" id="{55F0EB5F-ECFA-408C-B44D-16C7DB2CA7FA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117;p47">
              <a:extLst>
                <a:ext uri="{FF2B5EF4-FFF2-40B4-BE49-F238E27FC236}">
                  <a16:creationId xmlns:a16="http://schemas.microsoft.com/office/drawing/2014/main" id="{5B9D7DD3-E462-4553-B3F8-6BF63D920D87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118;p47">
              <a:extLst>
                <a:ext uri="{FF2B5EF4-FFF2-40B4-BE49-F238E27FC236}">
                  <a16:creationId xmlns:a16="http://schemas.microsoft.com/office/drawing/2014/main" id="{BCC5D775-14F7-4924-807B-047ED146D998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119;p47">
              <a:extLst>
                <a:ext uri="{FF2B5EF4-FFF2-40B4-BE49-F238E27FC236}">
                  <a16:creationId xmlns:a16="http://schemas.microsoft.com/office/drawing/2014/main" id="{0ECD7051-F104-4656-9376-CD3D242D36BA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120;p47">
              <a:extLst>
                <a:ext uri="{FF2B5EF4-FFF2-40B4-BE49-F238E27FC236}">
                  <a16:creationId xmlns:a16="http://schemas.microsoft.com/office/drawing/2014/main" id="{91761EDF-A0BA-456A-86B5-34B0FB995A16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121;p47">
              <a:extLst>
                <a:ext uri="{FF2B5EF4-FFF2-40B4-BE49-F238E27FC236}">
                  <a16:creationId xmlns:a16="http://schemas.microsoft.com/office/drawing/2014/main" id="{3FB790A5-9380-4005-AC61-A87F62B16437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122;p47">
              <a:extLst>
                <a:ext uri="{FF2B5EF4-FFF2-40B4-BE49-F238E27FC236}">
                  <a16:creationId xmlns:a16="http://schemas.microsoft.com/office/drawing/2014/main" id="{8E0C6CC7-06FC-4B4A-ABAD-BCC0A957ED32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123;p47">
              <a:extLst>
                <a:ext uri="{FF2B5EF4-FFF2-40B4-BE49-F238E27FC236}">
                  <a16:creationId xmlns:a16="http://schemas.microsoft.com/office/drawing/2014/main" id="{B23CF8EB-D84B-4AFF-8EDE-642C392A71BC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124;p47">
              <a:extLst>
                <a:ext uri="{FF2B5EF4-FFF2-40B4-BE49-F238E27FC236}">
                  <a16:creationId xmlns:a16="http://schemas.microsoft.com/office/drawing/2014/main" id="{5BE67B82-4C32-4B5A-BCF1-17ACDAE5946F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2" name="Google Shape;3125;p47">
              <a:extLst>
                <a:ext uri="{FF2B5EF4-FFF2-40B4-BE49-F238E27FC236}">
                  <a16:creationId xmlns:a16="http://schemas.microsoft.com/office/drawing/2014/main" id="{8BB1BDD7-E855-4549-B419-A7813DA80AB8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57" name="Google Shape;3126;p47">
                <a:extLst>
                  <a:ext uri="{FF2B5EF4-FFF2-40B4-BE49-F238E27FC236}">
                    <a16:creationId xmlns:a16="http://schemas.microsoft.com/office/drawing/2014/main" id="{A7DDB85E-F9FA-4A04-A643-DD37F93439E4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127;p47">
                <a:extLst>
                  <a:ext uri="{FF2B5EF4-FFF2-40B4-BE49-F238E27FC236}">
                    <a16:creationId xmlns:a16="http://schemas.microsoft.com/office/drawing/2014/main" id="{74DA5724-F2F1-4E78-A2A5-706BA67E1D8C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128;p47">
                <a:extLst>
                  <a:ext uri="{FF2B5EF4-FFF2-40B4-BE49-F238E27FC236}">
                    <a16:creationId xmlns:a16="http://schemas.microsoft.com/office/drawing/2014/main" id="{B1C63A24-CE67-4403-9854-17C485AA5D3B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129;p47">
                <a:extLst>
                  <a:ext uri="{FF2B5EF4-FFF2-40B4-BE49-F238E27FC236}">
                    <a16:creationId xmlns:a16="http://schemas.microsoft.com/office/drawing/2014/main" id="{1CD5B835-C9A1-4990-91BF-C62E5A03D4CB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130;p47">
                <a:extLst>
                  <a:ext uri="{FF2B5EF4-FFF2-40B4-BE49-F238E27FC236}">
                    <a16:creationId xmlns:a16="http://schemas.microsoft.com/office/drawing/2014/main" id="{60E66512-B21C-4C4D-AC28-4B5EB0AD687C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131;p47">
                <a:extLst>
                  <a:ext uri="{FF2B5EF4-FFF2-40B4-BE49-F238E27FC236}">
                    <a16:creationId xmlns:a16="http://schemas.microsoft.com/office/drawing/2014/main" id="{535E44E4-8CB6-48A7-9A6A-AA86CA1F54BF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132;p47">
                <a:extLst>
                  <a:ext uri="{FF2B5EF4-FFF2-40B4-BE49-F238E27FC236}">
                    <a16:creationId xmlns:a16="http://schemas.microsoft.com/office/drawing/2014/main" id="{25B72C78-F525-4704-96CA-4B0FF579156D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133;p47">
                <a:extLst>
                  <a:ext uri="{FF2B5EF4-FFF2-40B4-BE49-F238E27FC236}">
                    <a16:creationId xmlns:a16="http://schemas.microsoft.com/office/drawing/2014/main" id="{15964A90-290C-457B-8019-C74179F36F49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134;p47">
                <a:extLst>
                  <a:ext uri="{FF2B5EF4-FFF2-40B4-BE49-F238E27FC236}">
                    <a16:creationId xmlns:a16="http://schemas.microsoft.com/office/drawing/2014/main" id="{51B4370F-B48C-463A-B133-6A973D1D261A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" name="Google Shape;3135;p47">
              <a:extLst>
                <a:ext uri="{FF2B5EF4-FFF2-40B4-BE49-F238E27FC236}">
                  <a16:creationId xmlns:a16="http://schemas.microsoft.com/office/drawing/2014/main" id="{94221245-1158-4CAD-A490-B9EAB2945CAF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52" name="Google Shape;3136;p47">
                <a:extLst>
                  <a:ext uri="{FF2B5EF4-FFF2-40B4-BE49-F238E27FC236}">
                    <a16:creationId xmlns:a16="http://schemas.microsoft.com/office/drawing/2014/main" id="{C187F596-870D-441C-AA34-787716816B72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137;p47">
                <a:extLst>
                  <a:ext uri="{FF2B5EF4-FFF2-40B4-BE49-F238E27FC236}">
                    <a16:creationId xmlns:a16="http://schemas.microsoft.com/office/drawing/2014/main" id="{A20A8C3A-E133-4ACE-9F4E-019F90264387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138;p47">
                <a:extLst>
                  <a:ext uri="{FF2B5EF4-FFF2-40B4-BE49-F238E27FC236}">
                    <a16:creationId xmlns:a16="http://schemas.microsoft.com/office/drawing/2014/main" id="{49E95AC9-53DA-4F99-8922-2AD3376E8D02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139;p47">
                <a:extLst>
                  <a:ext uri="{FF2B5EF4-FFF2-40B4-BE49-F238E27FC236}">
                    <a16:creationId xmlns:a16="http://schemas.microsoft.com/office/drawing/2014/main" id="{690DFB42-5BB2-4CE3-B52D-01DD9BC5D0E3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140;p47">
                <a:extLst>
                  <a:ext uri="{FF2B5EF4-FFF2-40B4-BE49-F238E27FC236}">
                    <a16:creationId xmlns:a16="http://schemas.microsoft.com/office/drawing/2014/main" id="{8BCCD404-C71D-468E-8B01-4A7F2D975BD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4" name="Google Shape;3141;p47">
              <a:extLst>
                <a:ext uri="{FF2B5EF4-FFF2-40B4-BE49-F238E27FC236}">
                  <a16:creationId xmlns:a16="http://schemas.microsoft.com/office/drawing/2014/main" id="{21FBD6D2-D06B-4325-BA57-9203E22F86D8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142;p47">
              <a:extLst>
                <a:ext uri="{FF2B5EF4-FFF2-40B4-BE49-F238E27FC236}">
                  <a16:creationId xmlns:a16="http://schemas.microsoft.com/office/drawing/2014/main" id="{C2639F96-FE29-46BB-9DE4-6C61A4FEA243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143;p47">
              <a:extLst>
                <a:ext uri="{FF2B5EF4-FFF2-40B4-BE49-F238E27FC236}">
                  <a16:creationId xmlns:a16="http://schemas.microsoft.com/office/drawing/2014/main" id="{1CC76BC9-0673-4F2E-87B9-CC94F1EA4ED2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144;p47">
              <a:extLst>
                <a:ext uri="{FF2B5EF4-FFF2-40B4-BE49-F238E27FC236}">
                  <a16:creationId xmlns:a16="http://schemas.microsoft.com/office/drawing/2014/main" id="{1A3E96B5-1314-468F-955E-C4DB8A7CAFB4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145;p47">
              <a:extLst>
                <a:ext uri="{FF2B5EF4-FFF2-40B4-BE49-F238E27FC236}">
                  <a16:creationId xmlns:a16="http://schemas.microsoft.com/office/drawing/2014/main" id="{64A82CB9-3DF0-4499-8F1D-A2DED4B27E79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146;p47">
              <a:extLst>
                <a:ext uri="{FF2B5EF4-FFF2-40B4-BE49-F238E27FC236}">
                  <a16:creationId xmlns:a16="http://schemas.microsoft.com/office/drawing/2014/main" id="{0D2F0985-AE34-42DB-8C25-2F6D5A8D7BE6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147;p47">
              <a:extLst>
                <a:ext uri="{FF2B5EF4-FFF2-40B4-BE49-F238E27FC236}">
                  <a16:creationId xmlns:a16="http://schemas.microsoft.com/office/drawing/2014/main" id="{24644EA0-C410-4A94-9B03-3975CF1FABA3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148;p47">
              <a:extLst>
                <a:ext uri="{FF2B5EF4-FFF2-40B4-BE49-F238E27FC236}">
                  <a16:creationId xmlns:a16="http://schemas.microsoft.com/office/drawing/2014/main" id="{93401584-EC24-4214-A8A3-B2B1697743F1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149;p47">
              <a:extLst>
                <a:ext uri="{FF2B5EF4-FFF2-40B4-BE49-F238E27FC236}">
                  <a16:creationId xmlns:a16="http://schemas.microsoft.com/office/drawing/2014/main" id="{6740EA13-0EDF-47A3-9FCF-F583F1992B30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150;p47">
              <a:extLst>
                <a:ext uri="{FF2B5EF4-FFF2-40B4-BE49-F238E27FC236}">
                  <a16:creationId xmlns:a16="http://schemas.microsoft.com/office/drawing/2014/main" id="{973B2518-9E74-42CA-98D3-4215B13A0E52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151;p47">
              <a:extLst>
                <a:ext uri="{FF2B5EF4-FFF2-40B4-BE49-F238E27FC236}">
                  <a16:creationId xmlns:a16="http://schemas.microsoft.com/office/drawing/2014/main" id="{8184D50D-EE08-458F-8455-FF2FC4A71C77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152;p47">
              <a:extLst>
                <a:ext uri="{FF2B5EF4-FFF2-40B4-BE49-F238E27FC236}">
                  <a16:creationId xmlns:a16="http://schemas.microsoft.com/office/drawing/2014/main" id="{4AB36CAB-3A50-497C-955C-04554888804F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153;p47">
              <a:extLst>
                <a:ext uri="{FF2B5EF4-FFF2-40B4-BE49-F238E27FC236}">
                  <a16:creationId xmlns:a16="http://schemas.microsoft.com/office/drawing/2014/main" id="{CEB19ADC-E4DD-41DC-A6D5-65F04F4F5FBD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154;p47">
              <a:extLst>
                <a:ext uri="{FF2B5EF4-FFF2-40B4-BE49-F238E27FC236}">
                  <a16:creationId xmlns:a16="http://schemas.microsoft.com/office/drawing/2014/main" id="{A4F6B520-3022-4C62-92DD-035381D9AE19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155;p47">
              <a:extLst>
                <a:ext uri="{FF2B5EF4-FFF2-40B4-BE49-F238E27FC236}">
                  <a16:creationId xmlns:a16="http://schemas.microsoft.com/office/drawing/2014/main" id="{EC8BF6DF-86A5-4242-8862-A939493C7B10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156;p47">
              <a:extLst>
                <a:ext uri="{FF2B5EF4-FFF2-40B4-BE49-F238E27FC236}">
                  <a16:creationId xmlns:a16="http://schemas.microsoft.com/office/drawing/2014/main" id="{437634F0-1BCE-408E-AFCC-5520BB9B715A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157;p47">
              <a:extLst>
                <a:ext uri="{FF2B5EF4-FFF2-40B4-BE49-F238E27FC236}">
                  <a16:creationId xmlns:a16="http://schemas.microsoft.com/office/drawing/2014/main" id="{DDCC8F32-1353-4F64-84D5-D523EA70180A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158;p47">
              <a:extLst>
                <a:ext uri="{FF2B5EF4-FFF2-40B4-BE49-F238E27FC236}">
                  <a16:creationId xmlns:a16="http://schemas.microsoft.com/office/drawing/2014/main" id="{964136DB-8418-4184-88C5-00A3ED7FB102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19923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Ellipse 54">
            <a:extLst>
              <a:ext uri="{FF2B5EF4-FFF2-40B4-BE49-F238E27FC236}">
                <a16:creationId xmlns:a16="http://schemas.microsoft.com/office/drawing/2014/main" id="{1A2299F9-E112-45F2-8B88-FF29A7E292D8}"/>
              </a:ext>
            </a:extLst>
          </p:cNvPr>
          <p:cNvSpPr/>
          <p:nvPr/>
        </p:nvSpPr>
        <p:spPr>
          <a:xfrm>
            <a:off x="5811585" y="4208075"/>
            <a:ext cx="697980" cy="65314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7" name="Diagramme 36">
            <a:extLst>
              <a:ext uri="{FF2B5EF4-FFF2-40B4-BE49-F238E27FC236}">
                <a16:creationId xmlns:a16="http://schemas.microsoft.com/office/drawing/2014/main" id="{E2268299-4CCF-4A6A-9C5C-7B68961035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2098802"/>
              </p:ext>
            </p:extLst>
          </p:nvPr>
        </p:nvGraphicFramePr>
        <p:xfrm>
          <a:off x="5118545" y="3160717"/>
          <a:ext cx="1707421" cy="1602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4" name="Ellipse 53">
            <a:extLst>
              <a:ext uri="{FF2B5EF4-FFF2-40B4-BE49-F238E27FC236}">
                <a16:creationId xmlns:a16="http://schemas.microsoft.com/office/drawing/2014/main" id="{64560733-EA4F-41FF-88E9-CA00700F6B20}"/>
              </a:ext>
            </a:extLst>
          </p:cNvPr>
          <p:cNvSpPr/>
          <p:nvPr/>
        </p:nvSpPr>
        <p:spPr>
          <a:xfrm>
            <a:off x="7467221" y="4214784"/>
            <a:ext cx="697980" cy="6892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BD632E5-F459-4D3A-BF6A-4FAA5E97CC49}"/>
              </a:ext>
            </a:extLst>
          </p:cNvPr>
          <p:cNvSpPr/>
          <p:nvPr/>
        </p:nvSpPr>
        <p:spPr>
          <a:xfrm>
            <a:off x="7367696" y="3318908"/>
            <a:ext cx="488462" cy="50022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1" name="Diagramme 40">
            <a:extLst>
              <a:ext uri="{FF2B5EF4-FFF2-40B4-BE49-F238E27FC236}">
                <a16:creationId xmlns:a16="http://schemas.microsoft.com/office/drawing/2014/main" id="{91319976-CDBE-4DE6-B11C-BC5A719BA4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9721917"/>
              </p:ext>
            </p:extLst>
          </p:nvPr>
        </p:nvGraphicFramePr>
        <p:xfrm>
          <a:off x="5694393" y="3140895"/>
          <a:ext cx="3835068" cy="1661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2" name="Ellipse 61">
            <a:extLst>
              <a:ext uri="{FF2B5EF4-FFF2-40B4-BE49-F238E27FC236}">
                <a16:creationId xmlns:a16="http://schemas.microsoft.com/office/drawing/2014/main" id="{84565510-5764-4B5C-BD14-4515E216B304}"/>
              </a:ext>
            </a:extLst>
          </p:cNvPr>
          <p:cNvSpPr/>
          <p:nvPr/>
        </p:nvSpPr>
        <p:spPr>
          <a:xfrm>
            <a:off x="5744613" y="3311225"/>
            <a:ext cx="488462" cy="50022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00390E5E-6814-4B0B-AC2F-A71EADE3A4B9}"/>
              </a:ext>
            </a:extLst>
          </p:cNvPr>
          <p:cNvSpPr/>
          <p:nvPr/>
        </p:nvSpPr>
        <p:spPr>
          <a:xfrm>
            <a:off x="4539008" y="3325743"/>
            <a:ext cx="488462" cy="50022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B2D05C95-B762-47D2-AAAC-BB7D0383B329}"/>
              </a:ext>
            </a:extLst>
          </p:cNvPr>
          <p:cNvSpPr/>
          <p:nvPr/>
        </p:nvSpPr>
        <p:spPr>
          <a:xfrm>
            <a:off x="4198262" y="4224622"/>
            <a:ext cx="697980" cy="679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59" name="Diagramme 58">
            <a:extLst>
              <a:ext uri="{FF2B5EF4-FFF2-40B4-BE49-F238E27FC236}">
                <a16:creationId xmlns:a16="http://schemas.microsoft.com/office/drawing/2014/main" id="{F9621768-1709-4AE1-822C-13067104F5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5889979"/>
              </p:ext>
            </p:extLst>
          </p:nvPr>
        </p:nvGraphicFramePr>
        <p:xfrm>
          <a:off x="3301227" y="3131133"/>
          <a:ext cx="3028416" cy="166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53" name="Ellipse 52">
            <a:extLst>
              <a:ext uri="{FF2B5EF4-FFF2-40B4-BE49-F238E27FC236}">
                <a16:creationId xmlns:a16="http://schemas.microsoft.com/office/drawing/2014/main" id="{324C6A8D-F64A-4291-9376-AA248B286E4B}"/>
              </a:ext>
            </a:extLst>
          </p:cNvPr>
          <p:cNvSpPr/>
          <p:nvPr/>
        </p:nvSpPr>
        <p:spPr>
          <a:xfrm>
            <a:off x="2558150" y="4229436"/>
            <a:ext cx="697980" cy="679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302B862E-27DB-4129-96F0-5E71823ED86C}"/>
              </a:ext>
            </a:extLst>
          </p:cNvPr>
          <p:cNvSpPr/>
          <p:nvPr/>
        </p:nvSpPr>
        <p:spPr>
          <a:xfrm>
            <a:off x="2931426" y="3325743"/>
            <a:ext cx="488462" cy="50022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8" name="Diagramme 37">
            <a:extLst>
              <a:ext uri="{FF2B5EF4-FFF2-40B4-BE49-F238E27FC236}">
                <a16:creationId xmlns:a16="http://schemas.microsoft.com/office/drawing/2014/main" id="{4FA00A55-C131-4153-A99E-600959B5F9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5860935"/>
              </p:ext>
            </p:extLst>
          </p:nvPr>
        </p:nvGraphicFramePr>
        <p:xfrm>
          <a:off x="1668054" y="3131134"/>
          <a:ext cx="3028416" cy="166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48" name="Ellipse 47">
            <a:extLst>
              <a:ext uri="{FF2B5EF4-FFF2-40B4-BE49-F238E27FC236}">
                <a16:creationId xmlns:a16="http://schemas.microsoft.com/office/drawing/2014/main" id="{EE927FB2-546D-46AF-B3E6-7A8F690E7E23}"/>
              </a:ext>
            </a:extLst>
          </p:cNvPr>
          <p:cNvSpPr/>
          <p:nvPr/>
        </p:nvSpPr>
        <p:spPr>
          <a:xfrm>
            <a:off x="746002" y="3476945"/>
            <a:ext cx="697980" cy="65314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5" name="Diagramme 34">
            <a:extLst>
              <a:ext uri="{FF2B5EF4-FFF2-40B4-BE49-F238E27FC236}">
                <a16:creationId xmlns:a16="http://schemas.microsoft.com/office/drawing/2014/main" id="{0E54C068-EE72-42AE-A238-3AE7D3C8C3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7944737"/>
              </p:ext>
            </p:extLst>
          </p:nvPr>
        </p:nvGraphicFramePr>
        <p:xfrm>
          <a:off x="4896242" y="2583906"/>
          <a:ext cx="3835068" cy="1180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sp>
        <p:nvSpPr>
          <p:cNvPr id="50" name="Ellipse 49">
            <a:extLst>
              <a:ext uri="{FF2B5EF4-FFF2-40B4-BE49-F238E27FC236}">
                <a16:creationId xmlns:a16="http://schemas.microsoft.com/office/drawing/2014/main" id="{B3135DF7-C6CD-41D1-B303-77332043FA25}"/>
              </a:ext>
            </a:extLst>
          </p:cNvPr>
          <p:cNvSpPr/>
          <p:nvPr/>
        </p:nvSpPr>
        <p:spPr>
          <a:xfrm>
            <a:off x="6383536" y="2325726"/>
            <a:ext cx="773723" cy="7560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4" name="Diagramme 33">
            <a:extLst>
              <a:ext uri="{FF2B5EF4-FFF2-40B4-BE49-F238E27FC236}">
                <a16:creationId xmlns:a16="http://schemas.microsoft.com/office/drawing/2014/main" id="{AF8D7CD1-8AF0-4001-A730-EE8D9FDCC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4607623"/>
              </p:ext>
            </p:extLst>
          </p:nvPr>
        </p:nvGraphicFramePr>
        <p:xfrm>
          <a:off x="2335776" y="2597185"/>
          <a:ext cx="3283267" cy="1180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sp>
        <p:nvSpPr>
          <p:cNvPr id="51" name="Ellipse 50">
            <a:extLst>
              <a:ext uri="{FF2B5EF4-FFF2-40B4-BE49-F238E27FC236}">
                <a16:creationId xmlns:a16="http://schemas.microsoft.com/office/drawing/2014/main" id="{631CCB5A-7806-4B78-8909-38E742811193}"/>
              </a:ext>
            </a:extLst>
          </p:cNvPr>
          <p:cNvSpPr/>
          <p:nvPr/>
        </p:nvSpPr>
        <p:spPr>
          <a:xfrm>
            <a:off x="3599962" y="2325726"/>
            <a:ext cx="773723" cy="7560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3" name="Diagramme 32">
            <a:extLst>
              <a:ext uri="{FF2B5EF4-FFF2-40B4-BE49-F238E27FC236}">
                <a16:creationId xmlns:a16="http://schemas.microsoft.com/office/drawing/2014/main" id="{EFD25BAF-66E3-4D13-AE76-4C9B248E8D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1897394"/>
              </p:ext>
            </p:extLst>
          </p:nvPr>
        </p:nvGraphicFramePr>
        <p:xfrm>
          <a:off x="-204722" y="2363196"/>
          <a:ext cx="2964219" cy="1648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3" r:lo="rId34" r:qs="rId35" r:cs="rId36"/>
          </a:graphicData>
        </a:graphic>
      </p:graphicFrame>
      <p:sp>
        <p:nvSpPr>
          <p:cNvPr id="49" name="Ellipse 48">
            <a:extLst>
              <a:ext uri="{FF2B5EF4-FFF2-40B4-BE49-F238E27FC236}">
                <a16:creationId xmlns:a16="http://schemas.microsoft.com/office/drawing/2014/main" id="{3DD1209A-7178-4F96-B5F9-3B989662B71F}"/>
              </a:ext>
            </a:extLst>
          </p:cNvPr>
          <p:cNvSpPr/>
          <p:nvPr/>
        </p:nvSpPr>
        <p:spPr>
          <a:xfrm>
            <a:off x="894331" y="2326146"/>
            <a:ext cx="773723" cy="7560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FDD5F5B-CF97-4F8A-8946-0565C6A3FE97}"/>
              </a:ext>
            </a:extLst>
          </p:cNvPr>
          <p:cNvSpPr/>
          <p:nvPr/>
        </p:nvSpPr>
        <p:spPr>
          <a:xfrm>
            <a:off x="3610427" y="1248832"/>
            <a:ext cx="773723" cy="7560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371238" y="717314"/>
            <a:ext cx="686038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AA2D21"/>
                </a:solidFill>
              </a:rPr>
              <a:t>STRATEGIE D’APPLICATION DES TESTS</a:t>
            </a:r>
            <a:endParaRPr sz="2800" dirty="0">
              <a:solidFill>
                <a:srgbClr val="AA2D21"/>
              </a:solidFill>
            </a:endParaRPr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BEBF30E9-5915-4817-98D6-B14C7F5038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068091"/>
              </p:ext>
            </p:extLst>
          </p:nvPr>
        </p:nvGraphicFramePr>
        <p:xfrm>
          <a:off x="464212" y="1243025"/>
          <a:ext cx="7073635" cy="18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8" r:lo="rId39" r:qs="rId40" r:cs="rId41"/>
          </a:graphicData>
        </a:graphic>
      </p:graphicFrame>
    </p:spTree>
    <p:extLst>
      <p:ext uri="{BB962C8B-B14F-4D97-AF65-F5344CB8AC3E}">
        <p14:creationId xmlns:p14="http://schemas.microsoft.com/office/powerpoint/2010/main" val="137080587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47367" y="738335"/>
            <a:ext cx="78889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Corrélation entre sexe des clients et gamme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7" name="Google Shape;998;p20">
            <a:extLst>
              <a:ext uri="{FF2B5EF4-FFF2-40B4-BE49-F238E27FC236}">
                <a16:creationId xmlns:a16="http://schemas.microsoft.com/office/drawing/2014/main" id="{9FECCA9E-684B-4F95-9E2B-A8FC6A5195EF}"/>
              </a:ext>
            </a:extLst>
          </p:cNvPr>
          <p:cNvSpPr txBox="1">
            <a:spLocks/>
          </p:cNvSpPr>
          <p:nvPr/>
        </p:nvSpPr>
        <p:spPr>
          <a:xfrm>
            <a:off x="4572000" y="1792464"/>
            <a:ext cx="3612777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fr-FR" sz="1200" b="1" dirty="0"/>
              <a:t>Le sexe influe t-il sur la gamme achetée ?</a:t>
            </a:r>
          </a:p>
          <a:p>
            <a:pPr marL="285750" indent="-285750"/>
            <a:r>
              <a:rPr lang="fr-FR" sz="1200" dirty="0"/>
              <a:t>2 variables qualitatives : Test de Chi-2  </a:t>
            </a:r>
          </a:p>
          <a:p>
            <a:pPr marL="285750" indent="-285750"/>
            <a:r>
              <a:rPr lang="fr-FR" sz="1200" dirty="0"/>
              <a:t>Seuil de tolérance défini à p = 0,5</a:t>
            </a:r>
          </a:p>
          <a:p>
            <a:pPr marL="285750" indent="-285750"/>
            <a:r>
              <a:rPr lang="fr-FR" sz="1200" dirty="0"/>
              <a:t>Si p &gt; 0,5 nous validons l’hypothèse H0 : la gamme de produit achetée ne dépend pas du sexe des clients</a:t>
            </a:r>
          </a:p>
          <a:p>
            <a:pPr marL="285750" indent="-285750"/>
            <a:r>
              <a:rPr lang="fr-FR" sz="1200" dirty="0"/>
              <a:t>Si p &lt; 0,5 nous validons la l’hypothèse H1 : la gamme de produit achetée dépend du sexe des clients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143DFE5-7F2F-4278-B441-879A2511F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14" y="1548594"/>
            <a:ext cx="3241463" cy="29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459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371239" y="717314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AA2D21"/>
                </a:solidFill>
              </a:rPr>
              <a:t>FEUILLE DE ROUTE</a:t>
            </a:r>
            <a:endParaRPr sz="2800" dirty="0">
              <a:solidFill>
                <a:srgbClr val="AA2D21"/>
              </a:solidFill>
            </a:endParaRPr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bg1">
                <a:lumMod val="5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 b="1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800" b="1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 b="1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800" b="1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 b="1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 b="1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/>
                </a:solidFill>
                <a:latin typeface="Barlow"/>
                <a:ea typeface="Barlow"/>
                <a:cs typeface="Barlow"/>
                <a:sym typeface="Barlow"/>
              </a:rPr>
              <a:t>MISE EN CONTEXTE</a:t>
            </a: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/>
                </a:solidFill>
                <a:latin typeface="Barlow"/>
                <a:ea typeface="Barlow"/>
                <a:cs typeface="Barlow"/>
                <a:sym typeface="Barlow"/>
              </a:rPr>
              <a:t>PREPARATION DE NOS DONNEES</a:t>
            </a: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/>
                </a:solidFill>
                <a:latin typeface="Barlow"/>
                <a:ea typeface="Barlow"/>
                <a:cs typeface="Barlow"/>
                <a:sym typeface="Barlow"/>
              </a:rPr>
              <a:t>NOTRE CHIFFRE D’AFFAIRES</a:t>
            </a: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1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/>
                </a:solidFill>
                <a:latin typeface="Barlow"/>
                <a:ea typeface="Barlow"/>
                <a:cs typeface="Barlow"/>
                <a:sym typeface="Barlow"/>
              </a:rPr>
              <a:t>OBSERVATION DE NOS DONNEES</a:t>
            </a: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/>
                </a:solidFill>
                <a:latin typeface="Barlow"/>
                <a:ea typeface="Barlow"/>
                <a:cs typeface="Barlow"/>
                <a:sym typeface="Barlow"/>
              </a:rPr>
              <a:t>ANALYSE UNIVARIEE DE NOS PRODUITS &amp; DE NOS CLIENTS</a:t>
            </a: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/>
                </a:solidFill>
                <a:latin typeface="Barlow"/>
                <a:ea typeface="Barlow"/>
                <a:cs typeface="Barlow"/>
                <a:sym typeface="Barlow"/>
              </a:rPr>
              <a:t>ANALYSE MULTIVARIEE &amp; CORRELATIONS</a:t>
            </a:r>
            <a:endParaRPr sz="1200" dirty="0">
              <a:solidFill>
                <a:schemeClr val="bg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199" y="728504"/>
            <a:ext cx="78889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Test de Chi-2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7" name="Google Shape;998;p20">
            <a:extLst>
              <a:ext uri="{FF2B5EF4-FFF2-40B4-BE49-F238E27FC236}">
                <a16:creationId xmlns:a16="http://schemas.microsoft.com/office/drawing/2014/main" id="{9FECCA9E-684B-4F95-9E2B-A8FC6A5195EF}"/>
              </a:ext>
            </a:extLst>
          </p:cNvPr>
          <p:cNvSpPr txBox="1">
            <a:spLocks/>
          </p:cNvSpPr>
          <p:nvPr/>
        </p:nvSpPr>
        <p:spPr>
          <a:xfrm>
            <a:off x="4930269" y="1919358"/>
            <a:ext cx="2932738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fr-FR" sz="1200" b="1" dirty="0"/>
              <a:t>Conclusions du test :</a:t>
            </a:r>
          </a:p>
          <a:p>
            <a:pPr marL="285750" indent="-285750"/>
            <a:r>
              <a:rPr lang="fr-FR" sz="1200" dirty="0"/>
              <a:t>Chi^2 = 20,2</a:t>
            </a:r>
          </a:p>
          <a:p>
            <a:pPr marL="285750" indent="-285750"/>
            <a:r>
              <a:rPr lang="fr-FR" sz="1200" dirty="0"/>
              <a:t>2 degrés de liberté</a:t>
            </a:r>
          </a:p>
          <a:p>
            <a:pPr marL="285750" indent="-285750"/>
            <a:r>
              <a:rPr lang="fr-FR" sz="1200" dirty="0"/>
              <a:t>P = 0,00041</a:t>
            </a:r>
          </a:p>
          <a:p>
            <a:pPr marL="285750" indent="-285750"/>
            <a:r>
              <a:rPr lang="fr-FR" sz="1200" dirty="0"/>
              <a:t>Nous rejetons l’hypothèse H0 : la gamme de produit achetée dépend du sexe des clients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4DAB316-4944-4A7E-A5B4-1CD3154B8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27" y="1688300"/>
            <a:ext cx="3829208" cy="236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6296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506361" y="733419"/>
            <a:ext cx="78889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Corrélation entre tranche d’âge et gamme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7" name="Google Shape;998;p20">
            <a:extLst>
              <a:ext uri="{FF2B5EF4-FFF2-40B4-BE49-F238E27FC236}">
                <a16:creationId xmlns:a16="http://schemas.microsoft.com/office/drawing/2014/main" id="{9FECCA9E-684B-4F95-9E2B-A8FC6A5195EF}"/>
              </a:ext>
            </a:extLst>
          </p:cNvPr>
          <p:cNvSpPr txBox="1">
            <a:spLocks/>
          </p:cNvSpPr>
          <p:nvPr/>
        </p:nvSpPr>
        <p:spPr>
          <a:xfrm>
            <a:off x="4722718" y="1835315"/>
            <a:ext cx="3612777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fr-FR" sz="1200" b="1" dirty="0"/>
              <a:t>La tranche d’âge influe t-elle sur la gamme achetée ?</a:t>
            </a:r>
          </a:p>
          <a:p>
            <a:pPr marL="285750" indent="-285750"/>
            <a:r>
              <a:rPr lang="fr-FR" sz="1200" dirty="0"/>
              <a:t>2 variables qualitatives </a:t>
            </a:r>
          </a:p>
          <a:p>
            <a:pPr marL="285750" indent="-285750"/>
            <a:r>
              <a:rPr lang="fr-FR" sz="1200" dirty="0"/>
              <a:t>Test de Chi-2 </a:t>
            </a:r>
          </a:p>
          <a:p>
            <a:pPr marL="285750" indent="-285750"/>
            <a:r>
              <a:rPr lang="fr-FR" sz="1200" dirty="0"/>
              <a:t>Seuil de tolérance défini à p = 0,5</a:t>
            </a:r>
          </a:p>
          <a:p>
            <a:pPr marL="285750" indent="-285750"/>
            <a:r>
              <a:rPr lang="fr-FR" sz="1200" dirty="0"/>
              <a:t>Si p &gt; 0,5 nous validons l’hypothèse H0 : la gamme de produit achetée ne dépend pas de l’âge des clients</a:t>
            </a:r>
          </a:p>
          <a:p>
            <a:pPr marL="285750" indent="-285750"/>
            <a:r>
              <a:rPr lang="fr-FR" sz="1200" dirty="0"/>
              <a:t>Si p &lt; 0,5 nous validons l’hypothèse H1 : la gamme de produit achetée dépend de l’âge des clients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0C94E5C-CE19-4CD2-A147-04BB8B526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63" y="1527668"/>
            <a:ext cx="3263153" cy="300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6743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199" y="708839"/>
            <a:ext cx="78889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Test de Chi-2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7" name="Google Shape;998;p20">
            <a:extLst>
              <a:ext uri="{FF2B5EF4-FFF2-40B4-BE49-F238E27FC236}">
                <a16:creationId xmlns:a16="http://schemas.microsoft.com/office/drawing/2014/main" id="{9FECCA9E-684B-4F95-9E2B-A8FC6A5195EF}"/>
              </a:ext>
            </a:extLst>
          </p:cNvPr>
          <p:cNvSpPr txBox="1">
            <a:spLocks/>
          </p:cNvSpPr>
          <p:nvPr/>
        </p:nvSpPr>
        <p:spPr>
          <a:xfrm>
            <a:off x="5009992" y="1886305"/>
            <a:ext cx="3336149" cy="38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fr-FR" sz="1200" b="1" dirty="0"/>
              <a:t>Conclusions du test :</a:t>
            </a:r>
          </a:p>
          <a:p>
            <a:pPr marL="285750" indent="-285750"/>
            <a:r>
              <a:rPr lang="fr-FR" sz="1200" dirty="0"/>
              <a:t>Chi^2 = 247  749</a:t>
            </a:r>
            <a:endParaRPr lang="fr-FR" sz="1400" b="0" i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285750" indent="-285750"/>
            <a:r>
              <a:rPr lang="fr-FR" sz="1200" dirty="0"/>
              <a:t>6 degrés de liberté</a:t>
            </a:r>
          </a:p>
          <a:p>
            <a:pPr marL="285750" indent="-285750"/>
            <a:r>
              <a:rPr lang="fr-FR" sz="1200" dirty="0"/>
              <a:t>P = 0,00</a:t>
            </a:r>
          </a:p>
          <a:p>
            <a:pPr marL="285750" indent="-285750"/>
            <a:r>
              <a:rPr lang="fr-FR" sz="1200" dirty="0"/>
              <a:t>Nous rejetons l’hypothèse H0 : la gamme de produit achetée dépend de la tranche d’âge des clients</a:t>
            </a: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9E30C58-14D7-4FDA-8E34-55AFBA26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033" y="1446201"/>
            <a:ext cx="3243030" cy="329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9368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3917;p48">
            <a:extLst>
              <a:ext uri="{FF2B5EF4-FFF2-40B4-BE49-F238E27FC236}">
                <a16:creationId xmlns:a16="http://schemas.microsoft.com/office/drawing/2014/main" id="{CF4463D2-6D15-4949-B165-F03B27338784}"/>
              </a:ext>
            </a:extLst>
          </p:cNvPr>
          <p:cNvGrpSpPr/>
          <p:nvPr/>
        </p:nvGrpSpPr>
        <p:grpSpPr>
          <a:xfrm>
            <a:off x="3771162" y="1688300"/>
            <a:ext cx="1849100" cy="1851460"/>
            <a:chOff x="2244025" y="145922"/>
            <a:chExt cx="4382832" cy="4762352"/>
          </a:xfrm>
        </p:grpSpPr>
        <p:grpSp>
          <p:nvGrpSpPr>
            <p:cNvPr id="9" name="Google Shape;3918;p48">
              <a:extLst>
                <a:ext uri="{FF2B5EF4-FFF2-40B4-BE49-F238E27FC236}">
                  <a16:creationId xmlns:a16="http://schemas.microsoft.com/office/drawing/2014/main" id="{64FF572B-707D-45A8-9486-88AF5CEC11C1}"/>
                </a:ext>
              </a:extLst>
            </p:cNvPr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157" name="Google Shape;3919;p48">
                <a:extLst>
                  <a:ext uri="{FF2B5EF4-FFF2-40B4-BE49-F238E27FC236}">
                    <a16:creationId xmlns:a16="http://schemas.microsoft.com/office/drawing/2014/main" id="{F86A8833-34DB-4CCA-97DF-9FF8175A8E21}"/>
                  </a:ext>
                </a:extLst>
              </p:cNvPr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920;p48">
                <a:extLst>
                  <a:ext uri="{FF2B5EF4-FFF2-40B4-BE49-F238E27FC236}">
                    <a16:creationId xmlns:a16="http://schemas.microsoft.com/office/drawing/2014/main" id="{48C18B2A-0904-4453-BA34-FE0535BD2C6D}"/>
                  </a:ext>
                </a:extLst>
              </p:cNvPr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921;p48">
                <a:extLst>
                  <a:ext uri="{FF2B5EF4-FFF2-40B4-BE49-F238E27FC236}">
                    <a16:creationId xmlns:a16="http://schemas.microsoft.com/office/drawing/2014/main" id="{20BE19E6-5CA2-468A-8B4B-9975B6A12E89}"/>
                  </a:ext>
                </a:extLst>
              </p:cNvPr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922;p48">
                <a:extLst>
                  <a:ext uri="{FF2B5EF4-FFF2-40B4-BE49-F238E27FC236}">
                    <a16:creationId xmlns:a16="http://schemas.microsoft.com/office/drawing/2014/main" id="{E43B8697-9FE0-4577-80FE-ABEAC4F89CB6}"/>
                  </a:ext>
                </a:extLst>
              </p:cNvPr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923;p48">
                <a:extLst>
                  <a:ext uri="{FF2B5EF4-FFF2-40B4-BE49-F238E27FC236}">
                    <a16:creationId xmlns:a16="http://schemas.microsoft.com/office/drawing/2014/main" id="{95F8D46D-EF76-4D53-B72C-0DCD10E796C8}"/>
                  </a:ext>
                </a:extLst>
              </p:cNvPr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924;p48">
                <a:extLst>
                  <a:ext uri="{FF2B5EF4-FFF2-40B4-BE49-F238E27FC236}">
                    <a16:creationId xmlns:a16="http://schemas.microsoft.com/office/drawing/2014/main" id="{74B50E2D-ADD9-4E49-9B01-8506888C7393}"/>
                  </a:ext>
                </a:extLst>
              </p:cNvPr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925;p48">
                <a:extLst>
                  <a:ext uri="{FF2B5EF4-FFF2-40B4-BE49-F238E27FC236}">
                    <a16:creationId xmlns:a16="http://schemas.microsoft.com/office/drawing/2014/main" id="{DEF7D271-46B5-4AE4-97F1-AE198062EF4E}"/>
                  </a:ext>
                </a:extLst>
              </p:cNvPr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926;p48">
                <a:extLst>
                  <a:ext uri="{FF2B5EF4-FFF2-40B4-BE49-F238E27FC236}">
                    <a16:creationId xmlns:a16="http://schemas.microsoft.com/office/drawing/2014/main" id="{26B9DA26-02DC-40B2-A91F-611D7222BF4D}"/>
                  </a:ext>
                </a:extLst>
              </p:cNvPr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927;p48">
                <a:extLst>
                  <a:ext uri="{FF2B5EF4-FFF2-40B4-BE49-F238E27FC236}">
                    <a16:creationId xmlns:a16="http://schemas.microsoft.com/office/drawing/2014/main" id="{B71B3432-4E28-4F61-9C3B-4F666104B0CD}"/>
                  </a:ext>
                </a:extLst>
              </p:cNvPr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928;p48">
                <a:extLst>
                  <a:ext uri="{FF2B5EF4-FFF2-40B4-BE49-F238E27FC236}">
                    <a16:creationId xmlns:a16="http://schemas.microsoft.com/office/drawing/2014/main" id="{B104212C-B83C-45AC-A7E7-303C62BD955E}"/>
                  </a:ext>
                </a:extLst>
              </p:cNvPr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929;p48">
                <a:extLst>
                  <a:ext uri="{FF2B5EF4-FFF2-40B4-BE49-F238E27FC236}">
                    <a16:creationId xmlns:a16="http://schemas.microsoft.com/office/drawing/2014/main" id="{67D22D7B-7EFC-4BFB-B901-61BC20EEE29B}"/>
                  </a:ext>
                </a:extLst>
              </p:cNvPr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930;p48">
                <a:extLst>
                  <a:ext uri="{FF2B5EF4-FFF2-40B4-BE49-F238E27FC236}">
                    <a16:creationId xmlns:a16="http://schemas.microsoft.com/office/drawing/2014/main" id="{DACD75D6-76DE-4ED2-95D6-C47CE676083F}"/>
                  </a:ext>
                </a:extLst>
              </p:cNvPr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931;p48">
                <a:extLst>
                  <a:ext uri="{FF2B5EF4-FFF2-40B4-BE49-F238E27FC236}">
                    <a16:creationId xmlns:a16="http://schemas.microsoft.com/office/drawing/2014/main" id="{FEDF6D5A-B5A2-4E2F-B9AD-FFA2A89311FD}"/>
                  </a:ext>
                </a:extLst>
              </p:cNvPr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932;p48">
                <a:extLst>
                  <a:ext uri="{FF2B5EF4-FFF2-40B4-BE49-F238E27FC236}">
                    <a16:creationId xmlns:a16="http://schemas.microsoft.com/office/drawing/2014/main" id="{E4BACF07-B867-4452-81EB-AA1721068A86}"/>
                  </a:ext>
                </a:extLst>
              </p:cNvPr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933;p48">
                <a:extLst>
                  <a:ext uri="{FF2B5EF4-FFF2-40B4-BE49-F238E27FC236}">
                    <a16:creationId xmlns:a16="http://schemas.microsoft.com/office/drawing/2014/main" id="{E9B21F98-899C-46FE-A066-7ABA51B1D7CC}"/>
                  </a:ext>
                </a:extLst>
              </p:cNvPr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934;p48">
                <a:extLst>
                  <a:ext uri="{FF2B5EF4-FFF2-40B4-BE49-F238E27FC236}">
                    <a16:creationId xmlns:a16="http://schemas.microsoft.com/office/drawing/2014/main" id="{34444990-D910-42BC-AD55-11E8276CF699}"/>
                  </a:ext>
                </a:extLst>
              </p:cNvPr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935;p48">
                <a:extLst>
                  <a:ext uri="{FF2B5EF4-FFF2-40B4-BE49-F238E27FC236}">
                    <a16:creationId xmlns:a16="http://schemas.microsoft.com/office/drawing/2014/main" id="{703C5B42-CEEA-4190-8188-9F3C69018DA6}"/>
                  </a:ext>
                </a:extLst>
              </p:cNvPr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936;p48">
                <a:extLst>
                  <a:ext uri="{FF2B5EF4-FFF2-40B4-BE49-F238E27FC236}">
                    <a16:creationId xmlns:a16="http://schemas.microsoft.com/office/drawing/2014/main" id="{46C5A6AA-25AA-44CA-B2EF-E0F299E3ED9A}"/>
                  </a:ext>
                </a:extLst>
              </p:cNvPr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937;p48">
                <a:extLst>
                  <a:ext uri="{FF2B5EF4-FFF2-40B4-BE49-F238E27FC236}">
                    <a16:creationId xmlns:a16="http://schemas.microsoft.com/office/drawing/2014/main" id="{A3FA22BF-6FB0-4B31-908D-8E0EBDBF255F}"/>
                  </a:ext>
                </a:extLst>
              </p:cNvPr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938;p48">
                <a:extLst>
                  <a:ext uri="{FF2B5EF4-FFF2-40B4-BE49-F238E27FC236}">
                    <a16:creationId xmlns:a16="http://schemas.microsoft.com/office/drawing/2014/main" id="{7856ED77-EB4A-4BAF-B033-57EA6D43B01A}"/>
                  </a:ext>
                </a:extLst>
              </p:cNvPr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939;p48">
                <a:extLst>
                  <a:ext uri="{FF2B5EF4-FFF2-40B4-BE49-F238E27FC236}">
                    <a16:creationId xmlns:a16="http://schemas.microsoft.com/office/drawing/2014/main" id="{4AEA70C2-2E3C-4BF0-8290-50831CC80A5C}"/>
                  </a:ext>
                </a:extLst>
              </p:cNvPr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940;p48">
                <a:extLst>
                  <a:ext uri="{FF2B5EF4-FFF2-40B4-BE49-F238E27FC236}">
                    <a16:creationId xmlns:a16="http://schemas.microsoft.com/office/drawing/2014/main" id="{0F959E29-6943-42F8-B50A-02F8A715F091}"/>
                  </a:ext>
                </a:extLst>
              </p:cNvPr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941;p48">
                <a:extLst>
                  <a:ext uri="{FF2B5EF4-FFF2-40B4-BE49-F238E27FC236}">
                    <a16:creationId xmlns:a16="http://schemas.microsoft.com/office/drawing/2014/main" id="{896B1514-CBEA-45B1-A952-196B4FDE8653}"/>
                  </a:ext>
                </a:extLst>
              </p:cNvPr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942;p48">
                <a:extLst>
                  <a:ext uri="{FF2B5EF4-FFF2-40B4-BE49-F238E27FC236}">
                    <a16:creationId xmlns:a16="http://schemas.microsoft.com/office/drawing/2014/main" id="{130DD2BD-68EE-47CC-8F41-5419A3ED2CAA}"/>
                  </a:ext>
                </a:extLst>
              </p:cNvPr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943;p48">
                <a:extLst>
                  <a:ext uri="{FF2B5EF4-FFF2-40B4-BE49-F238E27FC236}">
                    <a16:creationId xmlns:a16="http://schemas.microsoft.com/office/drawing/2014/main" id="{516A9B29-550E-4982-A73A-C01B9A2E7114}"/>
                  </a:ext>
                </a:extLst>
              </p:cNvPr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944;p48">
                <a:extLst>
                  <a:ext uri="{FF2B5EF4-FFF2-40B4-BE49-F238E27FC236}">
                    <a16:creationId xmlns:a16="http://schemas.microsoft.com/office/drawing/2014/main" id="{DEAAC5CA-6ABD-410E-83F8-B5B4F5A18957}"/>
                  </a:ext>
                </a:extLst>
              </p:cNvPr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945;p48">
                <a:extLst>
                  <a:ext uri="{FF2B5EF4-FFF2-40B4-BE49-F238E27FC236}">
                    <a16:creationId xmlns:a16="http://schemas.microsoft.com/office/drawing/2014/main" id="{61CCA8A9-6C90-4116-9E4F-F0BBF7DE16C2}"/>
                  </a:ext>
                </a:extLst>
              </p:cNvPr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946;p48">
                <a:extLst>
                  <a:ext uri="{FF2B5EF4-FFF2-40B4-BE49-F238E27FC236}">
                    <a16:creationId xmlns:a16="http://schemas.microsoft.com/office/drawing/2014/main" id="{BB9AB165-E53F-4597-B8B2-FDECCB0A236A}"/>
                  </a:ext>
                </a:extLst>
              </p:cNvPr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947;p48">
                <a:extLst>
                  <a:ext uri="{FF2B5EF4-FFF2-40B4-BE49-F238E27FC236}">
                    <a16:creationId xmlns:a16="http://schemas.microsoft.com/office/drawing/2014/main" id="{A77AC0DA-85E0-413F-9822-CA3DF8691DEA}"/>
                  </a:ext>
                </a:extLst>
              </p:cNvPr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948;p48">
                <a:extLst>
                  <a:ext uri="{FF2B5EF4-FFF2-40B4-BE49-F238E27FC236}">
                    <a16:creationId xmlns:a16="http://schemas.microsoft.com/office/drawing/2014/main" id="{566280DA-53B1-4901-9D89-0230E1C5D2A1}"/>
                  </a:ext>
                </a:extLst>
              </p:cNvPr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949;p48">
                <a:extLst>
                  <a:ext uri="{FF2B5EF4-FFF2-40B4-BE49-F238E27FC236}">
                    <a16:creationId xmlns:a16="http://schemas.microsoft.com/office/drawing/2014/main" id="{F2BCF165-9C2A-4282-9A11-94D8DCF41EEC}"/>
                  </a:ext>
                </a:extLst>
              </p:cNvPr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950;p48">
                <a:extLst>
                  <a:ext uri="{FF2B5EF4-FFF2-40B4-BE49-F238E27FC236}">
                    <a16:creationId xmlns:a16="http://schemas.microsoft.com/office/drawing/2014/main" id="{2DE21739-20F4-4E1A-BA2E-4A5878A5055A}"/>
                  </a:ext>
                </a:extLst>
              </p:cNvPr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951;p48">
                <a:extLst>
                  <a:ext uri="{FF2B5EF4-FFF2-40B4-BE49-F238E27FC236}">
                    <a16:creationId xmlns:a16="http://schemas.microsoft.com/office/drawing/2014/main" id="{1212749D-CD94-4025-92FC-1CB5217FBA12}"/>
                  </a:ext>
                </a:extLst>
              </p:cNvPr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952;p48">
                <a:extLst>
                  <a:ext uri="{FF2B5EF4-FFF2-40B4-BE49-F238E27FC236}">
                    <a16:creationId xmlns:a16="http://schemas.microsoft.com/office/drawing/2014/main" id="{A3BB523A-D45F-4CA8-9A51-87268970060A}"/>
                  </a:ext>
                </a:extLst>
              </p:cNvPr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953;p48">
                <a:extLst>
                  <a:ext uri="{FF2B5EF4-FFF2-40B4-BE49-F238E27FC236}">
                    <a16:creationId xmlns:a16="http://schemas.microsoft.com/office/drawing/2014/main" id="{E7F2177F-3C23-4A41-8C33-0FEE3C9BAEEF}"/>
                  </a:ext>
                </a:extLst>
              </p:cNvPr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3954;p48">
                <a:extLst>
                  <a:ext uri="{FF2B5EF4-FFF2-40B4-BE49-F238E27FC236}">
                    <a16:creationId xmlns:a16="http://schemas.microsoft.com/office/drawing/2014/main" id="{3815DA62-E83C-4A77-BF92-778265438CCB}"/>
                  </a:ext>
                </a:extLst>
              </p:cNvPr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3955;p48">
                <a:extLst>
                  <a:ext uri="{FF2B5EF4-FFF2-40B4-BE49-F238E27FC236}">
                    <a16:creationId xmlns:a16="http://schemas.microsoft.com/office/drawing/2014/main" id="{9FD37B00-58DF-447E-AA41-27D564257084}"/>
                  </a:ext>
                </a:extLst>
              </p:cNvPr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" name="Google Shape;3956;p48">
              <a:extLst>
                <a:ext uri="{FF2B5EF4-FFF2-40B4-BE49-F238E27FC236}">
                  <a16:creationId xmlns:a16="http://schemas.microsoft.com/office/drawing/2014/main" id="{2E539ACC-F606-4413-82D3-7FF0595BAA3F}"/>
                </a:ext>
              </a:extLst>
            </p:cNvPr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957;p48">
              <a:extLst>
                <a:ext uri="{FF2B5EF4-FFF2-40B4-BE49-F238E27FC236}">
                  <a16:creationId xmlns:a16="http://schemas.microsoft.com/office/drawing/2014/main" id="{1236D814-49B7-47B9-8BFA-1535F8D97F5A}"/>
                </a:ext>
              </a:extLst>
            </p:cNvPr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958;p48">
              <a:extLst>
                <a:ext uri="{FF2B5EF4-FFF2-40B4-BE49-F238E27FC236}">
                  <a16:creationId xmlns:a16="http://schemas.microsoft.com/office/drawing/2014/main" id="{C92DBC15-CCF1-4E4F-B3C8-57A42A8F1A48}"/>
                </a:ext>
              </a:extLst>
            </p:cNvPr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959;p48">
              <a:extLst>
                <a:ext uri="{FF2B5EF4-FFF2-40B4-BE49-F238E27FC236}">
                  <a16:creationId xmlns:a16="http://schemas.microsoft.com/office/drawing/2014/main" id="{8B0CBD3A-CD78-418A-BFD5-9CA1E172925E}"/>
                </a:ext>
              </a:extLst>
            </p:cNvPr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960;p48">
              <a:extLst>
                <a:ext uri="{FF2B5EF4-FFF2-40B4-BE49-F238E27FC236}">
                  <a16:creationId xmlns:a16="http://schemas.microsoft.com/office/drawing/2014/main" id="{B48707A9-B3F3-4FA5-8AF0-32136417D9D0}"/>
                </a:ext>
              </a:extLst>
            </p:cNvPr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961;p48">
              <a:extLst>
                <a:ext uri="{FF2B5EF4-FFF2-40B4-BE49-F238E27FC236}">
                  <a16:creationId xmlns:a16="http://schemas.microsoft.com/office/drawing/2014/main" id="{1D91CEF4-A1E0-4177-87BE-BA65668467C3}"/>
                </a:ext>
              </a:extLst>
            </p:cNvPr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962;p48">
              <a:extLst>
                <a:ext uri="{FF2B5EF4-FFF2-40B4-BE49-F238E27FC236}">
                  <a16:creationId xmlns:a16="http://schemas.microsoft.com/office/drawing/2014/main" id="{430A1D04-AD15-4133-95A2-6860DC34E728}"/>
                </a:ext>
              </a:extLst>
            </p:cNvPr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963;p48">
              <a:extLst>
                <a:ext uri="{FF2B5EF4-FFF2-40B4-BE49-F238E27FC236}">
                  <a16:creationId xmlns:a16="http://schemas.microsoft.com/office/drawing/2014/main" id="{325825E1-A6D4-4A3D-9D9F-6D7C85B1E3C9}"/>
                </a:ext>
              </a:extLst>
            </p:cNvPr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964;p48">
              <a:extLst>
                <a:ext uri="{FF2B5EF4-FFF2-40B4-BE49-F238E27FC236}">
                  <a16:creationId xmlns:a16="http://schemas.microsoft.com/office/drawing/2014/main" id="{403AB910-BAD5-4D44-824D-C0A7E5090C58}"/>
                </a:ext>
              </a:extLst>
            </p:cNvPr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965;p48">
              <a:extLst>
                <a:ext uri="{FF2B5EF4-FFF2-40B4-BE49-F238E27FC236}">
                  <a16:creationId xmlns:a16="http://schemas.microsoft.com/office/drawing/2014/main" id="{D3548619-CD20-4D9F-80CE-ECC748BE5B0C}"/>
                </a:ext>
              </a:extLst>
            </p:cNvPr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966;p48">
              <a:extLst>
                <a:ext uri="{FF2B5EF4-FFF2-40B4-BE49-F238E27FC236}">
                  <a16:creationId xmlns:a16="http://schemas.microsoft.com/office/drawing/2014/main" id="{FDE93393-6413-4CC0-92B6-1862EC8CC203}"/>
                </a:ext>
              </a:extLst>
            </p:cNvPr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" name="Google Shape;3967;p48">
              <a:extLst>
                <a:ext uri="{FF2B5EF4-FFF2-40B4-BE49-F238E27FC236}">
                  <a16:creationId xmlns:a16="http://schemas.microsoft.com/office/drawing/2014/main" id="{86343A9D-2443-4420-9B3F-CCD4614B1FFA}"/>
                </a:ext>
              </a:extLst>
            </p:cNvPr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140" name="Google Shape;3968;p48">
                <a:extLst>
                  <a:ext uri="{FF2B5EF4-FFF2-40B4-BE49-F238E27FC236}">
                    <a16:creationId xmlns:a16="http://schemas.microsoft.com/office/drawing/2014/main" id="{06F3CE1A-427F-4B7A-B985-C3F392E78F7D}"/>
                  </a:ext>
                </a:extLst>
              </p:cNvPr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969;p48">
                <a:extLst>
                  <a:ext uri="{FF2B5EF4-FFF2-40B4-BE49-F238E27FC236}">
                    <a16:creationId xmlns:a16="http://schemas.microsoft.com/office/drawing/2014/main" id="{9CE11D46-2F69-43C1-A45B-C176A7279329}"/>
                  </a:ext>
                </a:extLst>
              </p:cNvPr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970;p48">
                <a:extLst>
                  <a:ext uri="{FF2B5EF4-FFF2-40B4-BE49-F238E27FC236}">
                    <a16:creationId xmlns:a16="http://schemas.microsoft.com/office/drawing/2014/main" id="{9CD62136-608C-4F1E-8B9E-0173DBB05EE4}"/>
                  </a:ext>
                </a:extLst>
              </p:cNvPr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971;p48">
                <a:extLst>
                  <a:ext uri="{FF2B5EF4-FFF2-40B4-BE49-F238E27FC236}">
                    <a16:creationId xmlns:a16="http://schemas.microsoft.com/office/drawing/2014/main" id="{F0D91CEA-9484-46E3-9950-150CBD60F7AA}"/>
                  </a:ext>
                </a:extLst>
              </p:cNvPr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972;p48">
                <a:extLst>
                  <a:ext uri="{FF2B5EF4-FFF2-40B4-BE49-F238E27FC236}">
                    <a16:creationId xmlns:a16="http://schemas.microsoft.com/office/drawing/2014/main" id="{F8D6AAF8-D55C-4598-99F8-5AB31A0636FD}"/>
                  </a:ext>
                </a:extLst>
              </p:cNvPr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973;p48">
                <a:extLst>
                  <a:ext uri="{FF2B5EF4-FFF2-40B4-BE49-F238E27FC236}">
                    <a16:creationId xmlns:a16="http://schemas.microsoft.com/office/drawing/2014/main" id="{FF5730AD-6273-46DA-A4DF-E25457FBC576}"/>
                  </a:ext>
                </a:extLst>
              </p:cNvPr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974;p48">
                <a:extLst>
                  <a:ext uri="{FF2B5EF4-FFF2-40B4-BE49-F238E27FC236}">
                    <a16:creationId xmlns:a16="http://schemas.microsoft.com/office/drawing/2014/main" id="{578467DD-D481-478C-B0CB-5E8ACB9FA1A2}"/>
                  </a:ext>
                </a:extLst>
              </p:cNvPr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975;p48">
                <a:extLst>
                  <a:ext uri="{FF2B5EF4-FFF2-40B4-BE49-F238E27FC236}">
                    <a16:creationId xmlns:a16="http://schemas.microsoft.com/office/drawing/2014/main" id="{6E25527C-6054-4138-8147-F646C13BFECB}"/>
                  </a:ext>
                </a:extLst>
              </p:cNvPr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976;p48">
                <a:extLst>
                  <a:ext uri="{FF2B5EF4-FFF2-40B4-BE49-F238E27FC236}">
                    <a16:creationId xmlns:a16="http://schemas.microsoft.com/office/drawing/2014/main" id="{19268D87-8924-4C55-8FF2-13E32C6B8992}"/>
                  </a:ext>
                </a:extLst>
              </p:cNvPr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977;p48">
                <a:extLst>
                  <a:ext uri="{FF2B5EF4-FFF2-40B4-BE49-F238E27FC236}">
                    <a16:creationId xmlns:a16="http://schemas.microsoft.com/office/drawing/2014/main" id="{5F1736D3-AFF3-4C26-BB58-599B11108AC2}"/>
                  </a:ext>
                </a:extLst>
              </p:cNvPr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978;p48">
                <a:extLst>
                  <a:ext uri="{FF2B5EF4-FFF2-40B4-BE49-F238E27FC236}">
                    <a16:creationId xmlns:a16="http://schemas.microsoft.com/office/drawing/2014/main" id="{71165EE8-D2A2-427C-9BAB-60495F9D79F2}"/>
                  </a:ext>
                </a:extLst>
              </p:cNvPr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979;p48">
                <a:extLst>
                  <a:ext uri="{FF2B5EF4-FFF2-40B4-BE49-F238E27FC236}">
                    <a16:creationId xmlns:a16="http://schemas.microsoft.com/office/drawing/2014/main" id="{58347624-8C17-4DEE-92D2-B8CFBC7B4D40}"/>
                  </a:ext>
                </a:extLst>
              </p:cNvPr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980;p48">
                <a:extLst>
                  <a:ext uri="{FF2B5EF4-FFF2-40B4-BE49-F238E27FC236}">
                    <a16:creationId xmlns:a16="http://schemas.microsoft.com/office/drawing/2014/main" id="{69C5AD07-6410-490B-90E2-219387656886}"/>
                  </a:ext>
                </a:extLst>
              </p:cNvPr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981;p48">
                <a:extLst>
                  <a:ext uri="{FF2B5EF4-FFF2-40B4-BE49-F238E27FC236}">
                    <a16:creationId xmlns:a16="http://schemas.microsoft.com/office/drawing/2014/main" id="{94D7DE50-C281-48A3-8024-53E774791052}"/>
                  </a:ext>
                </a:extLst>
              </p:cNvPr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982;p48">
                <a:extLst>
                  <a:ext uri="{FF2B5EF4-FFF2-40B4-BE49-F238E27FC236}">
                    <a16:creationId xmlns:a16="http://schemas.microsoft.com/office/drawing/2014/main" id="{C41A884C-EDBF-4E3E-8324-12F5EFF0528A}"/>
                  </a:ext>
                </a:extLst>
              </p:cNvPr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3983;p48">
                <a:extLst>
                  <a:ext uri="{FF2B5EF4-FFF2-40B4-BE49-F238E27FC236}">
                    <a16:creationId xmlns:a16="http://schemas.microsoft.com/office/drawing/2014/main" id="{69D89827-14A5-4B2B-8D11-5F45BF36660F}"/>
                  </a:ext>
                </a:extLst>
              </p:cNvPr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984;p48">
                <a:extLst>
                  <a:ext uri="{FF2B5EF4-FFF2-40B4-BE49-F238E27FC236}">
                    <a16:creationId xmlns:a16="http://schemas.microsoft.com/office/drawing/2014/main" id="{D258AEA9-3B1A-40F2-8E91-A25A2C94DE68}"/>
                  </a:ext>
                </a:extLst>
              </p:cNvPr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3985;p48">
              <a:extLst>
                <a:ext uri="{FF2B5EF4-FFF2-40B4-BE49-F238E27FC236}">
                  <a16:creationId xmlns:a16="http://schemas.microsoft.com/office/drawing/2014/main" id="{C772709D-6B29-458C-BEE8-0D861963F127}"/>
                </a:ext>
              </a:extLst>
            </p:cNvPr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124" name="Google Shape;3986;p48">
                <a:extLst>
                  <a:ext uri="{FF2B5EF4-FFF2-40B4-BE49-F238E27FC236}">
                    <a16:creationId xmlns:a16="http://schemas.microsoft.com/office/drawing/2014/main" id="{39BBF627-5068-4CCE-A139-F2B772ABF8BE}"/>
                  </a:ext>
                </a:extLst>
              </p:cNvPr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987;p48">
                <a:extLst>
                  <a:ext uri="{FF2B5EF4-FFF2-40B4-BE49-F238E27FC236}">
                    <a16:creationId xmlns:a16="http://schemas.microsoft.com/office/drawing/2014/main" id="{D41D1515-4A8F-40F0-BC12-4C926F70672D}"/>
                  </a:ext>
                </a:extLst>
              </p:cNvPr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988;p48">
                <a:extLst>
                  <a:ext uri="{FF2B5EF4-FFF2-40B4-BE49-F238E27FC236}">
                    <a16:creationId xmlns:a16="http://schemas.microsoft.com/office/drawing/2014/main" id="{BAA8B29C-D8DB-4F2E-8190-CBDF4C5D16DA}"/>
                  </a:ext>
                </a:extLst>
              </p:cNvPr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989;p48">
                <a:extLst>
                  <a:ext uri="{FF2B5EF4-FFF2-40B4-BE49-F238E27FC236}">
                    <a16:creationId xmlns:a16="http://schemas.microsoft.com/office/drawing/2014/main" id="{7906A5F0-BE2D-4C85-AC9D-9CE5C9951CCF}"/>
                  </a:ext>
                </a:extLst>
              </p:cNvPr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990;p48">
                <a:extLst>
                  <a:ext uri="{FF2B5EF4-FFF2-40B4-BE49-F238E27FC236}">
                    <a16:creationId xmlns:a16="http://schemas.microsoft.com/office/drawing/2014/main" id="{9DB401F2-2DCC-46E1-9224-7C2321B6BAAE}"/>
                  </a:ext>
                </a:extLst>
              </p:cNvPr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991;p48">
                <a:extLst>
                  <a:ext uri="{FF2B5EF4-FFF2-40B4-BE49-F238E27FC236}">
                    <a16:creationId xmlns:a16="http://schemas.microsoft.com/office/drawing/2014/main" id="{FA3845DF-21BF-41BE-A519-6CA7DC11D27C}"/>
                  </a:ext>
                </a:extLst>
              </p:cNvPr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992;p48">
                <a:extLst>
                  <a:ext uri="{FF2B5EF4-FFF2-40B4-BE49-F238E27FC236}">
                    <a16:creationId xmlns:a16="http://schemas.microsoft.com/office/drawing/2014/main" id="{7592C203-8A4D-4B10-976D-3D609F797658}"/>
                  </a:ext>
                </a:extLst>
              </p:cNvPr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993;p48">
                <a:extLst>
                  <a:ext uri="{FF2B5EF4-FFF2-40B4-BE49-F238E27FC236}">
                    <a16:creationId xmlns:a16="http://schemas.microsoft.com/office/drawing/2014/main" id="{E35C6F70-AB03-4E0F-B90E-4F63A8A19EC4}"/>
                  </a:ext>
                </a:extLst>
              </p:cNvPr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994;p48">
                <a:extLst>
                  <a:ext uri="{FF2B5EF4-FFF2-40B4-BE49-F238E27FC236}">
                    <a16:creationId xmlns:a16="http://schemas.microsoft.com/office/drawing/2014/main" id="{5D5ED46D-EFC4-42E9-B17E-5386EFF442F1}"/>
                  </a:ext>
                </a:extLst>
              </p:cNvPr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995;p48">
                <a:extLst>
                  <a:ext uri="{FF2B5EF4-FFF2-40B4-BE49-F238E27FC236}">
                    <a16:creationId xmlns:a16="http://schemas.microsoft.com/office/drawing/2014/main" id="{6D7A3B56-41E9-48D1-99D4-D79D9941C9E2}"/>
                  </a:ext>
                </a:extLst>
              </p:cNvPr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996;p48">
                <a:extLst>
                  <a:ext uri="{FF2B5EF4-FFF2-40B4-BE49-F238E27FC236}">
                    <a16:creationId xmlns:a16="http://schemas.microsoft.com/office/drawing/2014/main" id="{2906E30D-EEB4-465E-B7B3-7A3947CDB42B}"/>
                  </a:ext>
                </a:extLst>
              </p:cNvPr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997;p48">
                <a:extLst>
                  <a:ext uri="{FF2B5EF4-FFF2-40B4-BE49-F238E27FC236}">
                    <a16:creationId xmlns:a16="http://schemas.microsoft.com/office/drawing/2014/main" id="{96760264-10C7-421D-BF93-230C1F0C69CA}"/>
                  </a:ext>
                </a:extLst>
              </p:cNvPr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998;p48">
                <a:extLst>
                  <a:ext uri="{FF2B5EF4-FFF2-40B4-BE49-F238E27FC236}">
                    <a16:creationId xmlns:a16="http://schemas.microsoft.com/office/drawing/2014/main" id="{43286256-1341-41D8-8E51-285EB7880F0A}"/>
                  </a:ext>
                </a:extLst>
              </p:cNvPr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999;p48">
                <a:extLst>
                  <a:ext uri="{FF2B5EF4-FFF2-40B4-BE49-F238E27FC236}">
                    <a16:creationId xmlns:a16="http://schemas.microsoft.com/office/drawing/2014/main" id="{DD1236EE-CE77-4112-AB1C-8B9F2D86B4F9}"/>
                  </a:ext>
                </a:extLst>
              </p:cNvPr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4000;p48">
                <a:extLst>
                  <a:ext uri="{FF2B5EF4-FFF2-40B4-BE49-F238E27FC236}">
                    <a16:creationId xmlns:a16="http://schemas.microsoft.com/office/drawing/2014/main" id="{BCA51175-4507-4398-B7E6-105AB0D245DA}"/>
                  </a:ext>
                </a:extLst>
              </p:cNvPr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4001;p48">
                <a:extLst>
                  <a:ext uri="{FF2B5EF4-FFF2-40B4-BE49-F238E27FC236}">
                    <a16:creationId xmlns:a16="http://schemas.microsoft.com/office/drawing/2014/main" id="{C3CDBDA3-B2B1-4DD0-A7F9-8E6E71D335FD}"/>
                  </a:ext>
                </a:extLst>
              </p:cNvPr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4002;p48">
              <a:extLst>
                <a:ext uri="{FF2B5EF4-FFF2-40B4-BE49-F238E27FC236}">
                  <a16:creationId xmlns:a16="http://schemas.microsoft.com/office/drawing/2014/main" id="{9BC81735-B8C0-4D42-AA3A-CE0E8ED87B93}"/>
                </a:ext>
              </a:extLst>
            </p:cNvPr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108" name="Google Shape;4003;p48">
                <a:extLst>
                  <a:ext uri="{FF2B5EF4-FFF2-40B4-BE49-F238E27FC236}">
                    <a16:creationId xmlns:a16="http://schemas.microsoft.com/office/drawing/2014/main" id="{1872CC57-876D-4865-A8B4-6BA0D0017804}"/>
                  </a:ext>
                </a:extLst>
              </p:cNvPr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4004;p48">
                <a:extLst>
                  <a:ext uri="{FF2B5EF4-FFF2-40B4-BE49-F238E27FC236}">
                    <a16:creationId xmlns:a16="http://schemas.microsoft.com/office/drawing/2014/main" id="{E6C44BFD-7B05-42CF-8868-775F41BC8AAC}"/>
                  </a:ext>
                </a:extLst>
              </p:cNvPr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4005;p48">
                <a:extLst>
                  <a:ext uri="{FF2B5EF4-FFF2-40B4-BE49-F238E27FC236}">
                    <a16:creationId xmlns:a16="http://schemas.microsoft.com/office/drawing/2014/main" id="{8604B131-89E3-46DE-B023-8A3FCFD53759}"/>
                  </a:ext>
                </a:extLst>
              </p:cNvPr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4006;p48">
                <a:extLst>
                  <a:ext uri="{FF2B5EF4-FFF2-40B4-BE49-F238E27FC236}">
                    <a16:creationId xmlns:a16="http://schemas.microsoft.com/office/drawing/2014/main" id="{505C9227-892E-4C93-8E23-A98472CDA8FC}"/>
                  </a:ext>
                </a:extLst>
              </p:cNvPr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4007;p48">
                <a:extLst>
                  <a:ext uri="{FF2B5EF4-FFF2-40B4-BE49-F238E27FC236}">
                    <a16:creationId xmlns:a16="http://schemas.microsoft.com/office/drawing/2014/main" id="{9E046917-0EA1-436F-BF6B-BBBAC8AC4907}"/>
                  </a:ext>
                </a:extLst>
              </p:cNvPr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4008;p48">
                <a:extLst>
                  <a:ext uri="{FF2B5EF4-FFF2-40B4-BE49-F238E27FC236}">
                    <a16:creationId xmlns:a16="http://schemas.microsoft.com/office/drawing/2014/main" id="{E8091BDA-BF7B-4702-8E8F-8EAD9E826EDB}"/>
                  </a:ext>
                </a:extLst>
              </p:cNvPr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4009;p48">
                <a:extLst>
                  <a:ext uri="{FF2B5EF4-FFF2-40B4-BE49-F238E27FC236}">
                    <a16:creationId xmlns:a16="http://schemas.microsoft.com/office/drawing/2014/main" id="{AE8DB655-D36D-4BBD-84EF-DF55BF1FE37E}"/>
                  </a:ext>
                </a:extLst>
              </p:cNvPr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4010;p48">
                <a:extLst>
                  <a:ext uri="{FF2B5EF4-FFF2-40B4-BE49-F238E27FC236}">
                    <a16:creationId xmlns:a16="http://schemas.microsoft.com/office/drawing/2014/main" id="{0E0A3886-7B9F-47F1-80B9-74C7C6B9A663}"/>
                  </a:ext>
                </a:extLst>
              </p:cNvPr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4011;p48">
                <a:extLst>
                  <a:ext uri="{FF2B5EF4-FFF2-40B4-BE49-F238E27FC236}">
                    <a16:creationId xmlns:a16="http://schemas.microsoft.com/office/drawing/2014/main" id="{A4A86EE5-D498-4297-8E34-B0C48243B6C6}"/>
                  </a:ext>
                </a:extLst>
              </p:cNvPr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4012;p48">
                <a:extLst>
                  <a:ext uri="{FF2B5EF4-FFF2-40B4-BE49-F238E27FC236}">
                    <a16:creationId xmlns:a16="http://schemas.microsoft.com/office/drawing/2014/main" id="{97CBD347-6B79-4C98-A3FD-FADC4FA8E530}"/>
                  </a:ext>
                </a:extLst>
              </p:cNvPr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4013;p48">
                <a:extLst>
                  <a:ext uri="{FF2B5EF4-FFF2-40B4-BE49-F238E27FC236}">
                    <a16:creationId xmlns:a16="http://schemas.microsoft.com/office/drawing/2014/main" id="{A3805071-1A76-4CB7-BF6E-9BD036AEB028}"/>
                  </a:ext>
                </a:extLst>
              </p:cNvPr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4014;p48">
                <a:extLst>
                  <a:ext uri="{FF2B5EF4-FFF2-40B4-BE49-F238E27FC236}">
                    <a16:creationId xmlns:a16="http://schemas.microsoft.com/office/drawing/2014/main" id="{595DF52E-B02B-4C95-A091-FB14D531FA78}"/>
                  </a:ext>
                </a:extLst>
              </p:cNvPr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4015;p48">
                <a:extLst>
                  <a:ext uri="{FF2B5EF4-FFF2-40B4-BE49-F238E27FC236}">
                    <a16:creationId xmlns:a16="http://schemas.microsoft.com/office/drawing/2014/main" id="{CB3811E9-C0CC-49C9-A65C-4B73871CCBB7}"/>
                  </a:ext>
                </a:extLst>
              </p:cNvPr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4016;p48">
                <a:extLst>
                  <a:ext uri="{FF2B5EF4-FFF2-40B4-BE49-F238E27FC236}">
                    <a16:creationId xmlns:a16="http://schemas.microsoft.com/office/drawing/2014/main" id="{66DC2D97-9FCD-4B18-BC3F-911D8DCF9498}"/>
                  </a:ext>
                </a:extLst>
              </p:cNvPr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4017;p48">
                <a:extLst>
                  <a:ext uri="{FF2B5EF4-FFF2-40B4-BE49-F238E27FC236}">
                    <a16:creationId xmlns:a16="http://schemas.microsoft.com/office/drawing/2014/main" id="{C3F5F6A1-F246-459D-B437-0EEA49EF7924}"/>
                  </a:ext>
                </a:extLst>
              </p:cNvPr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4018;p48">
                <a:extLst>
                  <a:ext uri="{FF2B5EF4-FFF2-40B4-BE49-F238E27FC236}">
                    <a16:creationId xmlns:a16="http://schemas.microsoft.com/office/drawing/2014/main" id="{32E5969C-3D72-495B-B8BE-FA64E4F6B86C}"/>
                  </a:ext>
                </a:extLst>
              </p:cNvPr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" name="Google Shape;4019;p48">
              <a:extLst>
                <a:ext uri="{FF2B5EF4-FFF2-40B4-BE49-F238E27FC236}">
                  <a16:creationId xmlns:a16="http://schemas.microsoft.com/office/drawing/2014/main" id="{EA7E8D91-6D79-44DF-B15F-C36CC0036B52}"/>
                </a:ext>
              </a:extLst>
            </p:cNvPr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020;p48">
              <a:extLst>
                <a:ext uri="{FF2B5EF4-FFF2-40B4-BE49-F238E27FC236}">
                  <a16:creationId xmlns:a16="http://schemas.microsoft.com/office/drawing/2014/main" id="{156856B8-0739-4802-BD6A-79B4EBB4EFA0}"/>
                </a:ext>
              </a:extLst>
            </p:cNvPr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021;p48">
              <a:extLst>
                <a:ext uri="{FF2B5EF4-FFF2-40B4-BE49-F238E27FC236}">
                  <a16:creationId xmlns:a16="http://schemas.microsoft.com/office/drawing/2014/main" id="{3BF1B5CD-1993-4B85-B2E7-C1303E102143}"/>
                </a:ext>
              </a:extLst>
            </p:cNvPr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022;p48">
              <a:extLst>
                <a:ext uri="{FF2B5EF4-FFF2-40B4-BE49-F238E27FC236}">
                  <a16:creationId xmlns:a16="http://schemas.microsoft.com/office/drawing/2014/main" id="{800D2E65-EEC1-4C23-9548-4E8EB119FFAA}"/>
                </a:ext>
              </a:extLst>
            </p:cNvPr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023;p48">
              <a:extLst>
                <a:ext uri="{FF2B5EF4-FFF2-40B4-BE49-F238E27FC236}">
                  <a16:creationId xmlns:a16="http://schemas.microsoft.com/office/drawing/2014/main" id="{E7F8CFF4-E829-4660-B40F-3F1E376DE2DA}"/>
                </a:ext>
              </a:extLst>
            </p:cNvPr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024;p48">
              <a:extLst>
                <a:ext uri="{FF2B5EF4-FFF2-40B4-BE49-F238E27FC236}">
                  <a16:creationId xmlns:a16="http://schemas.microsoft.com/office/drawing/2014/main" id="{9C72297E-614E-4E03-99B8-80FFBBB4E0F6}"/>
                </a:ext>
              </a:extLst>
            </p:cNvPr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025;p48">
              <a:extLst>
                <a:ext uri="{FF2B5EF4-FFF2-40B4-BE49-F238E27FC236}">
                  <a16:creationId xmlns:a16="http://schemas.microsoft.com/office/drawing/2014/main" id="{9E90B0E3-621C-420A-9683-CCD06FB434D3}"/>
                </a:ext>
              </a:extLst>
            </p:cNvPr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026;p48">
              <a:extLst>
                <a:ext uri="{FF2B5EF4-FFF2-40B4-BE49-F238E27FC236}">
                  <a16:creationId xmlns:a16="http://schemas.microsoft.com/office/drawing/2014/main" id="{8BC05DE2-1B25-4ACE-B596-38FD2C9B2B26}"/>
                </a:ext>
              </a:extLst>
            </p:cNvPr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027;p48">
              <a:extLst>
                <a:ext uri="{FF2B5EF4-FFF2-40B4-BE49-F238E27FC236}">
                  <a16:creationId xmlns:a16="http://schemas.microsoft.com/office/drawing/2014/main" id="{850F6566-41BC-4A50-B93E-194A8CB07AFF}"/>
                </a:ext>
              </a:extLst>
            </p:cNvPr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028;p48">
              <a:extLst>
                <a:ext uri="{FF2B5EF4-FFF2-40B4-BE49-F238E27FC236}">
                  <a16:creationId xmlns:a16="http://schemas.microsoft.com/office/drawing/2014/main" id="{E3DB0D31-E3C0-4B12-A9C5-7FD8770CFCBF}"/>
                </a:ext>
              </a:extLst>
            </p:cNvPr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029;p48">
              <a:extLst>
                <a:ext uri="{FF2B5EF4-FFF2-40B4-BE49-F238E27FC236}">
                  <a16:creationId xmlns:a16="http://schemas.microsoft.com/office/drawing/2014/main" id="{CD8B3270-10A0-4730-BDCB-CA767798081B}"/>
                </a:ext>
              </a:extLst>
            </p:cNvPr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030;p48">
              <a:extLst>
                <a:ext uri="{FF2B5EF4-FFF2-40B4-BE49-F238E27FC236}">
                  <a16:creationId xmlns:a16="http://schemas.microsoft.com/office/drawing/2014/main" id="{BCF9B749-7BE9-4354-8B8C-5137610C8DF2}"/>
                </a:ext>
              </a:extLst>
            </p:cNvPr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031;p48">
              <a:extLst>
                <a:ext uri="{FF2B5EF4-FFF2-40B4-BE49-F238E27FC236}">
                  <a16:creationId xmlns:a16="http://schemas.microsoft.com/office/drawing/2014/main" id="{FD436152-8311-461E-814A-C98032E9E762}"/>
                </a:ext>
              </a:extLst>
            </p:cNvPr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032;p48">
              <a:extLst>
                <a:ext uri="{FF2B5EF4-FFF2-40B4-BE49-F238E27FC236}">
                  <a16:creationId xmlns:a16="http://schemas.microsoft.com/office/drawing/2014/main" id="{4686FD83-2FD8-4127-9D5A-1DFF36EC95C5}"/>
                </a:ext>
              </a:extLst>
            </p:cNvPr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033;p48">
              <a:extLst>
                <a:ext uri="{FF2B5EF4-FFF2-40B4-BE49-F238E27FC236}">
                  <a16:creationId xmlns:a16="http://schemas.microsoft.com/office/drawing/2014/main" id="{E46868BA-BF6A-4027-B7BB-A25AC1166039}"/>
                </a:ext>
              </a:extLst>
            </p:cNvPr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034;p48">
              <a:extLst>
                <a:ext uri="{FF2B5EF4-FFF2-40B4-BE49-F238E27FC236}">
                  <a16:creationId xmlns:a16="http://schemas.microsoft.com/office/drawing/2014/main" id="{9351FB21-D17B-4A4B-9CCA-B60C5B5CF49D}"/>
                </a:ext>
              </a:extLst>
            </p:cNvPr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35;p48">
              <a:extLst>
                <a:ext uri="{FF2B5EF4-FFF2-40B4-BE49-F238E27FC236}">
                  <a16:creationId xmlns:a16="http://schemas.microsoft.com/office/drawing/2014/main" id="{DE4A7475-D25D-48DB-AADF-2C6B70A4D137}"/>
                </a:ext>
              </a:extLst>
            </p:cNvPr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036;p48">
              <a:extLst>
                <a:ext uri="{FF2B5EF4-FFF2-40B4-BE49-F238E27FC236}">
                  <a16:creationId xmlns:a16="http://schemas.microsoft.com/office/drawing/2014/main" id="{F7CD174D-FD2C-4C77-ACF9-9DDC9C48E91E}"/>
                </a:ext>
              </a:extLst>
            </p:cNvPr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037;p48">
              <a:extLst>
                <a:ext uri="{FF2B5EF4-FFF2-40B4-BE49-F238E27FC236}">
                  <a16:creationId xmlns:a16="http://schemas.microsoft.com/office/drawing/2014/main" id="{DF01CCF5-0850-4FD9-B277-0F7A1F3FB42E}"/>
                </a:ext>
              </a:extLst>
            </p:cNvPr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038;p48">
              <a:extLst>
                <a:ext uri="{FF2B5EF4-FFF2-40B4-BE49-F238E27FC236}">
                  <a16:creationId xmlns:a16="http://schemas.microsoft.com/office/drawing/2014/main" id="{8173A946-52D7-4BAC-95CC-FF9E38F32B31}"/>
                </a:ext>
              </a:extLst>
            </p:cNvPr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039;p48">
              <a:extLst>
                <a:ext uri="{FF2B5EF4-FFF2-40B4-BE49-F238E27FC236}">
                  <a16:creationId xmlns:a16="http://schemas.microsoft.com/office/drawing/2014/main" id="{F1F5980E-3557-477F-9262-31B86BB33D10}"/>
                </a:ext>
              </a:extLst>
            </p:cNvPr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040;p48">
              <a:extLst>
                <a:ext uri="{FF2B5EF4-FFF2-40B4-BE49-F238E27FC236}">
                  <a16:creationId xmlns:a16="http://schemas.microsoft.com/office/drawing/2014/main" id="{32689662-66FE-421F-ADEA-18830BE8A5E9}"/>
                </a:ext>
              </a:extLst>
            </p:cNvPr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041;p48">
              <a:extLst>
                <a:ext uri="{FF2B5EF4-FFF2-40B4-BE49-F238E27FC236}">
                  <a16:creationId xmlns:a16="http://schemas.microsoft.com/office/drawing/2014/main" id="{944580C3-D9CF-4E6D-A815-2AE9FAC2FBEF}"/>
                </a:ext>
              </a:extLst>
            </p:cNvPr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042;p48">
              <a:extLst>
                <a:ext uri="{FF2B5EF4-FFF2-40B4-BE49-F238E27FC236}">
                  <a16:creationId xmlns:a16="http://schemas.microsoft.com/office/drawing/2014/main" id="{E5EFC7F6-F97E-401B-988C-97BC7CD8C3A1}"/>
                </a:ext>
              </a:extLst>
            </p:cNvPr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043;p48">
              <a:extLst>
                <a:ext uri="{FF2B5EF4-FFF2-40B4-BE49-F238E27FC236}">
                  <a16:creationId xmlns:a16="http://schemas.microsoft.com/office/drawing/2014/main" id="{E841013C-530F-41FE-ACAE-B3CE21BC6786}"/>
                </a:ext>
              </a:extLst>
            </p:cNvPr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044;p48">
              <a:extLst>
                <a:ext uri="{FF2B5EF4-FFF2-40B4-BE49-F238E27FC236}">
                  <a16:creationId xmlns:a16="http://schemas.microsoft.com/office/drawing/2014/main" id="{5D77C1FB-F3A9-4630-8B12-93562393C830}"/>
                </a:ext>
              </a:extLst>
            </p:cNvPr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045;p48">
              <a:extLst>
                <a:ext uri="{FF2B5EF4-FFF2-40B4-BE49-F238E27FC236}">
                  <a16:creationId xmlns:a16="http://schemas.microsoft.com/office/drawing/2014/main" id="{6A4D9F1E-EAEF-4196-8F08-24446F79E074}"/>
                </a:ext>
              </a:extLst>
            </p:cNvPr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046;p48">
              <a:extLst>
                <a:ext uri="{FF2B5EF4-FFF2-40B4-BE49-F238E27FC236}">
                  <a16:creationId xmlns:a16="http://schemas.microsoft.com/office/drawing/2014/main" id="{6704A51D-F7DE-4A52-84A8-F956B926FDE9}"/>
                </a:ext>
              </a:extLst>
            </p:cNvPr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047;p48">
              <a:extLst>
                <a:ext uri="{FF2B5EF4-FFF2-40B4-BE49-F238E27FC236}">
                  <a16:creationId xmlns:a16="http://schemas.microsoft.com/office/drawing/2014/main" id="{F2677C88-ADAF-4BF8-A68D-927CB35F7DE5}"/>
                </a:ext>
              </a:extLst>
            </p:cNvPr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048;p48">
              <a:extLst>
                <a:ext uri="{FF2B5EF4-FFF2-40B4-BE49-F238E27FC236}">
                  <a16:creationId xmlns:a16="http://schemas.microsoft.com/office/drawing/2014/main" id="{8C4FB17D-9030-4E8D-A926-985CC965559B}"/>
                </a:ext>
              </a:extLst>
            </p:cNvPr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049;p48">
              <a:extLst>
                <a:ext uri="{FF2B5EF4-FFF2-40B4-BE49-F238E27FC236}">
                  <a16:creationId xmlns:a16="http://schemas.microsoft.com/office/drawing/2014/main" id="{4691DCF8-4A00-4709-B2D0-2169F8CD9801}"/>
                </a:ext>
              </a:extLst>
            </p:cNvPr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050;p48">
              <a:extLst>
                <a:ext uri="{FF2B5EF4-FFF2-40B4-BE49-F238E27FC236}">
                  <a16:creationId xmlns:a16="http://schemas.microsoft.com/office/drawing/2014/main" id="{4CD6EAF1-323D-4449-9FB0-905C0BC07218}"/>
                </a:ext>
              </a:extLst>
            </p:cNvPr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051;p48">
              <a:extLst>
                <a:ext uri="{FF2B5EF4-FFF2-40B4-BE49-F238E27FC236}">
                  <a16:creationId xmlns:a16="http://schemas.microsoft.com/office/drawing/2014/main" id="{76D92096-2A96-41BC-85B0-E7D1B2C59CED}"/>
                </a:ext>
              </a:extLst>
            </p:cNvPr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052;p48">
              <a:extLst>
                <a:ext uri="{FF2B5EF4-FFF2-40B4-BE49-F238E27FC236}">
                  <a16:creationId xmlns:a16="http://schemas.microsoft.com/office/drawing/2014/main" id="{ED996F8C-4B24-4927-94DB-B5B48D4DAF94}"/>
                </a:ext>
              </a:extLst>
            </p:cNvPr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053;p48">
              <a:extLst>
                <a:ext uri="{FF2B5EF4-FFF2-40B4-BE49-F238E27FC236}">
                  <a16:creationId xmlns:a16="http://schemas.microsoft.com/office/drawing/2014/main" id="{535011BA-BE42-4A56-8A1E-D2F04265172C}"/>
                </a:ext>
              </a:extLst>
            </p:cNvPr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4054;p48">
              <a:extLst>
                <a:ext uri="{FF2B5EF4-FFF2-40B4-BE49-F238E27FC236}">
                  <a16:creationId xmlns:a16="http://schemas.microsoft.com/office/drawing/2014/main" id="{C03DC33E-1F5A-44C2-B318-E7E7B82221A1}"/>
                </a:ext>
              </a:extLst>
            </p:cNvPr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4055;p48">
              <a:extLst>
                <a:ext uri="{FF2B5EF4-FFF2-40B4-BE49-F238E27FC236}">
                  <a16:creationId xmlns:a16="http://schemas.microsoft.com/office/drawing/2014/main" id="{6B297418-54A7-4AA9-A8C2-4E65F9B4447F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4056;p48">
              <a:extLst>
                <a:ext uri="{FF2B5EF4-FFF2-40B4-BE49-F238E27FC236}">
                  <a16:creationId xmlns:a16="http://schemas.microsoft.com/office/drawing/2014/main" id="{D4817D30-5D92-495D-A042-4E70F102009E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4057;p48">
              <a:extLst>
                <a:ext uri="{FF2B5EF4-FFF2-40B4-BE49-F238E27FC236}">
                  <a16:creationId xmlns:a16="http://schemas.microsoft.com/office/drawing/2014/main" id="{EA5FA748-9E52-4B72-9BD0-C53747C1E289}"/>
                </a:ext>
              </a:extLst>
            </p:cNvPr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4058;p48">
              <a:extLst>
                <a:ext uri="{FF2B5EF4-FFF2-40B4-BE49-F238E27FC236}">
                  <a16:creationId xmlns:a16="http://schemas.microsoft.com/office/drawing/2014/main" id="{F990DC95-D639-4DB7-9B64-0723094D33BB}"/>
                </a:ext>
              </a:extLst>
            </p:cNvPr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4059;p48">
              <a:extLst>
                <a:ext uri="{FF2B5EF4-FFF2-40B4-BE49-F238E27FC236}">
                  <a16:creationId xmlns:a16="http://schemas.microsoft.com/office/drawing/2014/main" id="{C68BCA15-5CDE-44BE-BDF9-9E1DB903A28B}"/>
                </a:ext>
              </a:extLst>
            </p:cNvPr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060;p48">
              <a:extLst>
                <a:ext uri="{FF2B5EF4-FFF2-40B4-BE49-F238E27FC236}">
                  <a16:creationId xmlns:a16="http://schemas.microsoft.com/office/drawing/2014/main" id="{8BA6E4C2-5F76-4CFF-9CA1-3B6EB0263EA7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061;p48">
              <a:extLst>
                <a:ext uri="{FF2B5EF4-FFF2-40B4-BE49-F238E27FC236}">
                  <a16:creationId xmlns:a16="http://schemas.microsoft.com/office/drawing/2014/main" id="{67BF4F38-EFAB-42C0-9B7B-9356532B7FDC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4062;p48">
              <a:extLst>
                <a:ext uri="{FF2B5EF4-FFF2-40B4-BE49-F238E27FC236}">
                  <a16:creationId xmlns:a16="http://schemas.microsoft.com/office/drawing/2014/main" id="{5F54BF2E-D461-4242-98E3-388296066A2C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4063;p48">
              <a:extLst>
                <a:ext uri="{FF2B5EF4-FFF2-40B4-BE49-F238E27FC236}">
                  <a16:creationId xmlns:a16="http://schemas.microsoft.com/office/drawing/2014/main" id="{BBD0E755-9453-40A4-B715-1284ACBC2A01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4064;p48">
              <a:extLst>
                <a:ext uri="{FF2B5EF4-FFF2-40B4-BE49-F238E27FC236}">
                  <a16:creationId xmlns:a16="http://schemas.microsoft.com/office/drawing/2014/main" id="{678F1FB5-84F1-43B3-B316-71B5E7982430}"/>
                </a:ext>
              </a:extLst>
            </p:cNvPr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4065;p48">
              <a:extLst>
                <a:ext uri="{FF2B5EF4-FFF2-40B4-BE49-F238E27FC236}">
                  <a16:creationId xmlns:a16="http://schemas.microsoft.com/office/drawing/2014/main" id="{C03852F4-46BA-4676-AF91-663A76A6BB32}"/>
                </a:ext>
              </a:extLst>
            </p:cNvPr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4066;p48">
              <a:extLst>
                <a:ext uri="{FF2B5EF4-FFF2-40B4-BE49-F238E27FC236}">
                  <a16:creationId xmlns:a16="http://schemas.microsoft.com/office/drawing/2014/main" id="{F0E37F62-1D0C-4555-9C06-663A38A235DB}"/>
                </a:ext>
              </a:extLst>
            </p:cNvPr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4067;p48">
              <a:extLst>
                <a:ext uri="{FF2B5EF4-FFF2-40B4-BE49-F238E27FC236}">
                  <a16:creationId xmlns:a16="http://schemas.microsoft.com/office/drawing/2014/main" id="{25ADF7D0-C56C-4AEA-8DC2-BF3CE45EFDE4}"/>
                </a:ext>
              </a:extLst>
            </p:cNvPr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4068;p48">
              <a:extLst>
                <a:ext uri="{FF2B5EF4-FFF2-40B4-BE49-F238E27FC236}">
                  <a16:creationId xmlns:a16="http://schemas.microsoft.com/office/drawing/2014/main" id="{4E80A4A8-EBA9-4D86-9283-15C402E9C60E}"/>
                </a:ext>
              </a:extLst>
            </p:cNvPr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4069;p48">
              <a:extLst>
                <a:ext uri="{FF2B5EF4-FFF2-40B4-BE49-F238E27FC236}">
                  <a16:creationId xmlns:a16="http://schemas.microsoft.com/office/drawing/2014/main" id="{7EC27AE4-6320-4B0D-A23A-70DB497F92EC}"/>
                </a:ext>
              </a:extLst>
            </p:cNvPr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4070;p48">
              <a:extLst>
                <a:ext uri="{FF2B5EF4-FFF2-40B4-BE49-F238E27FC236}">
                  <a16:creationId xmlns:a16="http://schemas.microsoft.com/office/drawing/2014/main" id="{254A96E8-2D45-4CC2-B784-BE4C66300BCA}"/>
                </a:ext>
              </a:extLst>
            </p:cNvPr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4071;p48">
              <a:extLst>
                <a:ext uri="{FF2B5EF4-FFF2-40B4-BE49-F238E27FC236}">
                  <a16:creationId xmlns:a16="http://schemas.microsoft.com/office/drawing/2014/main" id="{6B739F8C-B1B8-4266-B78D-731BB0798E9C}"/>
                </a:ext>
              </a:extLst>
            </p:cNvPr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4072;p48">
              <a:extLst>
                <a:ext uri="{FF2B5EF4-FFF2-40B4-BE49-F238E27FC236}">
                  <a16:creationId xmlns:a16="http://schemas.microsoft.com/office/drawing/2014/main" id="{299BE8A3-8E61-41B2-A375-1231CCA97FC4}"/>
                </a:ext>
              </a:extLst>
            </p:cNvPr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4073;p48">
              <a:extLst>
                <a:ext uri="{FF2B5EF4-FFF2-40B4-BE49-F238E27FC236}">
                  <a16:creationId xmlns:a16="http://schemas.microsoft.com/office/drawing/2014/main" id="{B84BC396-D5CE-48D1-B3F6-36CCE1109449}"/>
                </a:ext>
              </a:extLst>
            </p:cNvPr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4074;p48">
              <a:extLst>
                <a:ext uri="{FF2B5EF4-FFF2-40B4-BE49-F238E27FC236}">
                  <a16:creationId xmlns:a16="http://schemas.microsoft.com/office/drawing/2014/main" id="{68C91C31-7AB1-4D78-BDD8-402CE31030F6}"/>
                </a:ext>
              </a:extLst>
            </p:cNvPr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4075;p48">
              <a:extLst>
                <a:ext uri="{FF2B5EF4-FFF2-40B4-BE49-F238E27FC236}">
                  <a16:creationId xmlns:a16="http://schemas.microsoft.com/office/drawing/2014/main" id="{31E00689-99DE-42ED-8B53-0F1E725A2D17}"/>
                </a:ext>
              </a:extLst>
            </p:cNvPr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4076;p48">
              <a:extLst>
                <a:ext uri="{FF2B5EF4-FFF2-40B4-BE49-F238E27FC236}">
                  <a16:creationId xmlns:a16="http://schemas.microsoft.com/office/drawing/2014/main" id="{FEAFAB0A-600D-4DC7-9C62-00724E5694CA}"/>
                </a:ext>
              </a:extLst>
            </p:cNvPr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4077;p48">
              <a:extLst>
                <a:ext uri="{FF2B5EF4-FFF2-40B4-BE49-F238E27FC236}">
                  <a16:creationId xmlns:a16="http://schemas.microsoft.com/office/drawing/2014/main" id="{D4726363-1F4A-4F3A-8E38-564987CED220}"/>
                </a:ext>
              </a:extLst>
            </p:cNvPr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4078;p48">
              <a:extLst>
                <a:ext uri="{FF2B5EF4-FFF2-40B4-BE49-F238E27FC236}">
                  <a16:creationId xmlns:a16="http://schemas.microsoft.com/office/drawing/2014/main" id="{D9D6A9EB-8415-46A5-A7E2-B949D55D47E7}"/>
                </a:ext>
              </a:extLst>
            </p:cNvPr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4079;p48">
              <a:extLst>
                <a:ext uri="{FF2B5EF4-FFF2-40B4-BE49-F238E27FC236}">
                  <a16:creationId xmlns:a16="http://schemas.microsoft.com/office/drawing/2014/main" id="{1F3FECF5-B69A-400D-9EB6-D33D5F2883B3}"/>
                </a:ext>
              </a:extLst>
            </p:cNvPr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4080;p48">
              <a:extLst>
                <a:ext uri="{FF2B5EF4-FFF2-40B4-BE49-F238E27FC236}">
                  <a16:creationId xmlns:a16="http://schemas.microsoft.com/office/drawing/2014/main" id="{92FC99D2-44DC-42D1-A3B5-1821069125E3}"/>
                </a:ext>
              </a:extLst>
            </p:cNvPr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4081;p48">
              <a:extLst>
                <a:ext uri="{FF2B5EF4-FFF2-40B4-BE49-F238E27FC236}">
                  <a16:creationId xmlns:a16="http://schemas.microsoft.com/office/drawing/2014/main" id="{E39697BF-E434-4933-AD69-C01408051D33}"/>
                </a:ext>
              </a:extLst>
            </p:cNvPr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4082;p48">
              <a:extLst>
                <a:ext uri="{FF2B5EF4-FFF2-40B4-BE49-F238E27FC236}">
                  <a16:creationId xmlns:a16="http://schemas.microsoft.com/office/drawing/2014/main" id="{4CA70CA2-F26D-491C-ABE5-DBD36D9332A2}"/>
                </a:ext>
              </a:extLst>
            </p:cNvPr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4083;p48">
              <a:extLst>
                <a:ext uri="{FF2B5EF4-FFF2-40B4-BE49-F238E27FC236}">
                  <a16:creationId xmlns:a16="http://schemas.microsoft.com/office/drawing/2014/main" id="{47C02156-9BBE-4591-976D-8AD00FD00EAB}"/>
                </a:ext>
              </a:extLst>
            </p:cNvPr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4084;p48">
              <a:extLst>
                <a:ext uri="{FF2B5EF4-FFF2-40B4-BE49-F238E27FC236}">
                  <a16:creationId xmlns:a16="http://schemas.microsoft.com/office/drawing/2014/main" id="{D5C09AFD-D275-44D0-9704-AB942EEFED04}"/>
                </a:ext>
              </a:extLst>
            </p:cNvPr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4085;p48">
              <a:extLst>
                <a:ext uri="{FF2B5EF4-FFF2-40B4-BE49-F238E27FC236}">
                  <a16:creationId xmlns:a16="http://schemas.microsoft.com/office/drawing/2014/main" id="{1167C976-949F-41F7-A6FF-0603A8DA43B6}"/>
                </a:ext>
              </a:extLst>
            </p:cNvPr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4086;p48">
              <a:extLst>
                <a:ext uri="{FF2B5EF4-FFF2-40B4-BE49-F238E27FC236}">
                  <a16:creationId xmlns:a16="http://schemas.microsoft.com/office/drawing/2014/main" id="{99E09204-8671-41DA-9253-C28EB5DD34B2}"/>
                </a:ext>
              </a:extLst>
            </p:cNvPr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4087;p48">
              <a:extLst>
                <a:ext uri="{FF2B5EF4-FFF2-40B4-BE49-F238E27FC236}">
                  <a16:creationId xmlns:a16="http://schemas.microsoft.com/office/drawing/2014/main" id="{E22F5F00-8286-4803-A498-714EB2AB8E35}"/>
                </a:ext>
              </a:extLst>
            </p:cNvPr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4088;p48">
              <a:extLst>
                <a:ext uri="{FF2B5EF4-FFF2-40B4-BE49-F238E27FC236}">
                  <a16:creationId xmlns:a16="http://schemas.microsoft.com/office/drawing/2014/main" id="{88D9B3C3-0BEC-49FA-A6DE-442B642521F7}"/>
                </a:ext>
              </a:extLst>
            </p:cNvPr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" name="Google Shape;4089;p48">
              <a:extLst>
                <a:ext uri="{FF2B5EF4-FFF2-40B4-BE49-F238E27FC236}">
                  <a16:creationId xmlns:a16="http://schemas.microsoft.com/office/drawing/2014/main" id="{B8AC2A02-380A-4A3F-8E6F-292E1118CF8B}"/>
                </a:ext>
              </a:extLst>
            </p:cNvPr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103" name="Google Shape;4090;p48">
                <a:extLst>
                  <a:ext uri="{FF2B5EF4-FFF2-40B4-BE49-F238E27FC236}">
                    <a16:creationId xmlns:a16="http://schemas.microsoft.com/office/drawing/2014/main" id="{70751EDB-F124-40F1-ACB9-D74CABA4057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4091;p48">
                <a:extLst>
                  <a:ext uri="{FF2B5EF4-FFF2-40B4-BE49-F238E27FC236}">
                    <a16:creationId xmlns:a16="http://schemas.microsoft.com/office/drawing/2014/main" id="{1B38DFE5-0A15-451E-93AF-D3103F83B4D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4092;p48">
                <a:extLst>
                  <a:ext uri="{FF2B5EF4-FFF2-40B4-BE49-F238E27FC236}">
                    <a16:creationId xmlns:a16="http://schemas.microsoft.com/office/drawing/2014/main" id="{661721AD-592C-4912-B5FC-E396047D8851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4093;p48">
                <a:extLst>
                  <a:ext uri="{FF2B5EF4-FFF2-40B4-BE49-F238E27FC236}">
                    <a16:creationId xmlns:a16="http://schemas.microsoft.com/office/drawing/2014/main" id="{910C4AD0-4939-41D0-8C32-A51B9C6D8B9C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4094;p48">
                <a:extLst>
                  <a:ext uri="{FF2B5EF4-FFF2-40B4-BE49-F238E27FC236}">
                    <a16:creationId xmlns:a16="http://schemas.microsoft.com/office/drawing/2014/main" id="{8E9CC720-0DF7-4009-9B4B-2B57FC9E76D0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5" name="Google Shape;4095;p48">
              <a:extLst>
                <a:ext uri="{FF2B5EF4-FFF2-40B4-BE49-F238E27FC236}">
                  <a16:creationId xmlns:a16="http://schemas.microsoft.com/office/drawing/2014/main" id="{AFB4C47B-9FA1-4F0F-B355-6CE2EB5457C4}"/>
                </a:ext>
              </a:extLst>
            </p:cNvPr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4096;p48">
              <a:extLst>
                <a:ext uri="{FF2B5EF4-FFF2-40B4-BE49-F238E27FC236}">
                  <a16:creationId xmlns:a16="http://schemas.microsoft.com/office/drawing/2014/main" id="{DF93848D-4B2F-4AE8-AB4B-02827366AF30}"/>
                </a:ext>
              </a:extLst>
            </p:cNvPr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oogle Shape;4097;p48">
              <a:extLst>
                <a:ext uri="{FF2B5EF4-FFF2-40B4-BE49-F238E27FC236}">
                  <a16:creationId xmlns:a16="http://schemas.microsoft.com/office/drawing/2014/main" id="{1D52B6E4-1B5F-4906-A99E-FFCBFB8EF51A}"/>
                </a:ext>
              </a:extLst>
            </p:cNvPr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98" name="Google Shape;4098;p48">
                <a:extLst>
                  <a:ext uri="{FF2B5EF4-FFF2-40B4-BE49-F238E27FC236}">
                    <a16:creationId xmlns:a16="http://schemas.microsoft.com/office/drawing/2014/main" id="{26890123-8FE7-4D43-A663-32B38C2439E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4099;p48">
                <a:extLst>
                  <a:ext uri="{FF2B5EF4-FFF2-40B4-BE49-F238E27FC236}">
                    <a16:creationId xmlns:a16="http://schemas.microsoft.com/office/drawing/2014/main" id="{8C7B6769-2ACF-4CB7-B094-63550A2622B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4100;p48">
                <a:extLst>
                  <a:ext uri="{FF2B5EF4-FFF2-40B4-BE49-F238E27FC236}">
                    <a16:creationId xmlns:a16="http://schemas.microsoft.com/office/drawing/2014/main" id="{F9B06D53-9F05-473F-873C-A94DFF3B30E6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4101;p48">
                <a:extLst>
                  <a:ext uri="{FF2B5EF4-FFF2-40B4-BE49-F238E27FC236}">
                    <a16:creationId xmlns:a16="http://schemas.microsoft.com/office/drawing/2014/main" id="{C4AE68AB-74EF-404D-9BFD-6F192AEB7CAA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4102;p48">
                <a:extLst>
                  <a:ext uri="{FF2B5EF4-FFF2-40B4-BE49-F238E27FC236}">
                    <a16:creationId xmlns:a16="http://schemas.microsoft.com/office/drawing/2014/main" id="{8D85A3B7-BF40-4D0A-88E9-2341830BA225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78180" y="713688"/>
            <a:ext cx="78889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Corrélation entre âge et gamme de produit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7" name="Google Shape;998;p20">
            <a:extLst>
              <a:ext uri="{FF2B5EF4-FFF2-40B4-BE49-F238E27FC236}">
                <a16:creationId xmlns:a16="http://schemas.microsoft.com/office/drawing/2014/main" id="{9FECCA9E-684B-4F95-9E2B-A8FC6A5195EF}"/>
              </a:ext>
            </a:extLst>
          </p:cNvPr>
          <p:cNvSpPr txBox="1">
            <a:spLocks/>
          </p:cNvSpPr>
          <p:nvPr/>
        </p:nvSpPr>
        <p:spPr>
          <a:xfrm>
            <a:off x="5965987" y="1761378"/>
            <a:ext cx="2868847" cy="38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fr-FR" sz="1200" b="1" dirty="0" err="1"/>
              <a:t>Resultat</a:t>
            </a:r>
            <a:r>
              <a:rPr lang="fr-FR" sz="1200" b="1" dirty="0"/>
              <a:t> du test </a:t>
            </a:r>
            <a:r>
              <a:rPr lang="fr-FR" sz="1200" b="1" dirty="0" err="1"/>
              <a:t>Anova</a:t>
            </a:r>
            <a:r>
              <a:rPr lang="fr-FR" sz="1200" b="1" dirty="0"/>
              <a:t> :</a:t>
            </a:r>
          </a:p>
          <a:p>
            <a:pPr marL="285750" indent="-285750"/>
            <a:r>
              <a:rPr lang="fr-FR" sz="1200" dirty="0"/>
              <a:t>P = 0,00</a:t>
            </a:r>
          </a:p>
          <a:p>
            <a:pPr marL="0" indent="0">
              <a:buNone/>
            </a:pPr>
            <a:r>
              <a:rPr lang="fr-FR" sz="1200" b="1" dirty="0" err="1"/>
              <a:t>Resultat</a:t>
            </a:r>
            <a:r>
              <a:rPr lang="fr-FR" sz="1200" b="1" dirty="0"/>
              <a:t> du test de </a:t>
            </a:r>
            <a:r>
              <a:rPr lang="fr-FR" sz="1200" b="1" dirty="0" err="1"/>
              <a:t>Kruskal</a:t>
            </a:r>
            <a:r>
              <a:rPr lang="fr-FR" sz="1200" b="1" dirty="0"/>
              <a:t> Wallis :</a:t>
            </a:r>
          </a:p>
          <a:p>
            <a:pPr marL="285750" indent="-285750"/>
            <a:r>
              <a:rPr lang="fr-FR" sz="1200" dirty="0"/>
              <a:t>P = 0,00 </a:t>
            </a:r>
          </a:p>
          <a:p>
            <a:pPr marL="0" indent="0">
              <a:buNone/>
            </a:pPr>
            <a:r>
              <a:rPr lang="fr-FR" sz="1200" b="1" dirty="0"/>
              <a:t>Conclusions :</a:t>
            </a:r>
            <a:endParaRPr lang="fr-FR" sz="1200" dirty="0"/>
          </a:p>
          <a:p>
            <a:pPr marL="285750" indent="-285750"/>
            <a:r>
              <a:rPr lang="fr-FR" sz="1200" dirty="0"/>
              <a:t>Les 2 tests confirment une dépendance forte entre l’âge et la gamme de produit achetée</a:t>
            </a:r>
            <a:endParaRPr lang="fr-FR" sz="1400" dirty="0"/>
          </a:p>
          <a:p>
            <a:pPr marL="0" indent="0">
              <a:buNone/>
            </a:pPr>
            <a:endParaRPr lang="fr-FR" sz="1400" dirty="0"/>
          </a:p>
        </p:txBody>
      </p:sp>
      <p:sp>
        <p:nvSpPr>
          <p:cNvPr id="194" name="Google Shape;998;p20">
            <a:extLst>
              <a:ext uri="{FF2B5EF4-FFF2-40B4-BE49-F238E27FC236}">
                <a16:creationId xmlns:a16="http://schemas.microsoft.com/office/drawing/2014/main" id="{788543FD-74B8-4756-AE46-75E1A38A142D}"/>
              </a:ext>
            </a:extLst>
          </p:cNvPr>
          <p:cNvSpPr txBox="1">
            <a:spLocks/>
          </p:cNvSpPr>
          <p:nvPr/>
        </p:nvSpPr>
        <p:spPr>
          <a:xfrm>
            <a:off x="540906" y="1515902"/>
            <a:ext cx="3239317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fr-FR" sz="1200" b="1" dirty="0"/>
              <a:t>L’âge influe t-il sur la gamme de produit acheté ?</a:t>
            </a:r>
          </a:p>
          <a:p>
            <a:pPr marL="285750" indent="-285750"/>
            <a:r>
              <a:rPr lang="fr-FR" sz="1200" dirty="0"/>
              <a:t>1 variable quantitative et 1 qualitative</a:t>
            </a:r>
          </a:p>
          <a:p>
            <a:pPr marL="285750" indent="-285750"/>
            <a:r>
              <a:rPr lang="fr-FR" sz="1200" dirty="0"/>
              <a:t>Observation de la distribution d’âge : le test de Shapiro retourne une distribution non-normale. En analysant graphiquement la distribution de l’âge et en prenant compte le nombre élevé d’individus, nous supposons que la distribution est normale</a:t>
            </a:r>
          </a:p>
          <a:p>
            <a:pPr marL="285750" indent="-285750"/>
            <a:r>
              <a:rPr lang="fr-FR" sz="1200" dirty="0"/>
              <a:t>Test de normalité Shapiro pour l’âge</a:t>
            </a:r>
          </a:p>
          <a:p>
            <a:pPr marL="285750" indent="-285750"/>
            <a:r>
              <a:rPr lang="fr-FR" sz="1200" dirty="0"/>
              <a:t>Test paramétrique </a:t>
            </a:r>
            <a:r>
              <a:rPr lang="fr-FR" sz="1200" dirty="0" err="1"/>
              <a:t>Anova</a:t>
            </a:r>
            <a:endParaRPr lang="fr-FR" sz="1200" dirty="0"/>
          </a:p>
          <a:p>
            <a:pPr marL="285750" indent="-285750"/>
            <a:r>
              <a:rPr lang="fr-FR" sz="1200" dirty="0"/>
              <a:t>Test non paramétrique </a:t>
            </a:r>
            <a:r>
              <a:rPr lang="fr-FR" sz="1200" dirty="0" err="1"/>
              <a:t>Kruskal</a:t>
            </a:r>
            <a:r>
              <a:rPr lang="fr-FR" sz="1200" dirty="0"/>
              <a:t> Wallis</a:t>
            </a:r>
          </a:p>
        </p:txBody>
      </p:sp>
    </p:spTree>
    <p:extLst>
      <p:ext uri="{BB962C8B-B14F-4D97-AF65-F5344CB8AC3E}">
        <p14:creationId xmlns:p14="http://schemas.microsoft.com/office/powerpoint/2010/main" val="416205945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94975" y="723587"/>
            <a:ext cx="78889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Corrélation entre âge et panier moyen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BB75FE9-0E2F-4E75-8056-184DD7FEE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221" y="1594359"/>
            <a:ext cx="4172804" cy="2454088"/>
          </a:xfrm>
          <a:prstGeom prst="rect">
            <a:avLst/>
          </a:prstGeom>
        </p:spPr>
      </p:pic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766B4BF5-3B7D-4873-80EA-99105CF54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999154"/>
              </p:ext>
            </p:extLst>
          </p:nvPr>
        </p:nvGraphicFramePr>
        <p:xfrm>
          <a:off x="668135" y="1688300"/>
          <a:ext cx="3505202" cy="2270164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752601">
                  <a:extLst>
                    <a:ext uri="{9D8B030D-6E8A-4147-A177-3AD203B41FA5}">
                      <a16:colId xmlns:a16="http://schemas.microsoft.com/office/drawing/2014/main" val="3366594616"/>
                    </a:ext>
                  </a:extLst>
                </a:gridCol>
                <a:gridCol w="1752601">
                  <a:extLst>
                    <a:ext uri="{9D8B030D-6E8A-4147-A177-3AD203B41FA5}">
                      <a16:colId xmlns:a16="http://schemas.microsoft.com/office/drawing/2014/main" val="1647522903"/>
                    </a:ext>
                  </a:extLst>
                </a:gridCol>
              </a:tblGrid>
              <a:tr h="453241"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latin typeface="Barlow" panose="00000500000000000000" pitchFamily="2" charset="0"/>
                        </a:rPr>
                        <a:t>Tranche d’âge des clients</a:t>
                      </a:r>
                      <a:endParaRPr lang="fr-FR" b="0" dirty="0">
                        <a:latin typeface="Barlow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dirty="0">
                          <a:latin typeface="Barlow" panose="00000500000000000000" pitchFamily="2" charset="0"/>
                        </a:rPr>
                        <a:t>Panier moyen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561798"/>
                  </a:ext>
                </a:extLst>
              </a:tr>
              <a:tr h="453241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Barlow" panose="00000500000000000000" pitchFamily="2" charset="0"/>
                        </a:rPr>
                        <a:t>Jeunes (18-30ans)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Barlow" panose="00000500000000000000" pitchFamily="2" charset="0"/>
                        </a:rPr>
                        <a:t>40€30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987206"/>
                  </a:ext>
                </a:extLst>
              </a:tr>
              <a:tr h="453241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Barlow" panose="00000500000000000000" pitchFamily="2" charset="0"/>
                        </a:rPr>
                        <a:t>Adultes (30-40ans)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Barlow" panose="00000500000000000000" pitchFamily="2" charset="0"/>
                        </a:rPr>
                        <a:t>14€06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76378"/>
                  </a:ext>
                </a:extLst>
              </a:tr>
              <a:tr h="453241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Barlow" panose="00000500000000000000" pitchFamily="2" charset="0"/>
                        </a:rPr>
                        <a:t>Matures (40-50ans)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Barlow" panose="00000500000000000000" pitchFamily="2" charset="0"/>
                        </a:rPr>
                        <a:t>13€25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450018"/>
                  </a:ext>
                </a:extLst>
              </a:tr>
              <a:tr h="453241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Barlow" panose="00000500000000000000" pitchFamily="2" charset="0"/>
                        </a:rPr>
                        <a:t>Seniors (+50ans)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latin typeface="Barlow" panose="00000500000000000000" pitchFamily="2" charset="0"/>
                        </a:rPr>
                        <a:t>16€46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867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46967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3917;p48">
            <a:extLst>
              <a:ext uri="{FF2B5EF4-FFF2-40B4-BE49-F238E27FC236}">
                <a16:creationId xmlns:a16="http://schemas.microsoft.com/office/drawing/2014/main" id="{CF4463D2-6D15-4949-B165-F03B27338784}"/>
              </a:ext>
            </a:extLst>
          </p:cNvPr>
          <p:cNvGrpSpPr/>
          <p:nvPr/>
        </p:nvGrpSpPr>
        <p:grpSpPr>
          <a:xfrm>
            <a:off x="3771162" y="1688300"/>
            <a:ext cx="1849100" cy="1851460"/>
            <a:chOff x="2244025" y="145922"/>
            <a:chExt cx="4382832" cy="4762352"/>
          </a:xfrm>
        </p:grpSpPr>
        <p:grpSp>
          <p:nvGrpSpPr>
            <p:cNvPr id="9" name="Google Shape;3918;p48">
              <a:extLst>
                <a:ext uri="{FF2B5EF4-FFF2-40B4-BE49-F238E27FC236}">
                  <a16:creationId xmlns:a16="http://schemas.microsoft.com/office/drawing/2014/main" id="{64FF572B-707D-45A8-9486-88AF5CEC11C1}"/>
                </a:ext>
              </a:extLst>
            </p:cNvPr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157" name="Google Shape;3919;p48">
                <a:extLst>
                  <a:ext uri="{FF2B5EF4-FFF2-40B4-BE49-F238E27FC236}">
                    <a16:creationId xmlns:a16="http://schemas.microsoft.com/office/drawing/2014/main" id="{F86A8833-34DB-4CCA-97DF-9FF8175A8E21}"/>
                  </a:ext>
                </a:extLst>
              </p:cNvPr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920;p48">
                <a:extLst>
                  <a:ext uri="{FF2B5EF4-FFF2-40B4-BE49-F238E27FC236}">
                    <a16:creationId xmlns:a16="http://schemas.microsoft.com/office/drawing/2014/main" id="{48C18B2A-0904-4453-BA34-FE0535BD2C6D}"/>
                  </a:ext>
                </a:extLst>
              </p:cNvPr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921;p48">
                <a:extLst>
                  <a:ext uri="{FF2B5EF4-FFF2-40B4-BE49-F238E27FC236}">
                    <a16:creationId xmlns:a16="http://schemas.microsoft.com/office/drawing/2014/main" id="{20BE19E6-5CA2-468A-8B4B-9975B6A12E89}"/>
                  </a:ext>
                </a:extLst>
              </p:cNvPr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922;p48">
                <a:extLst>
                  <a:ext uri="{FF2B5EF4-FFF2-40B4-BE49-F238E27FC236}">
                    <a16:creationId xmlns:a16="http://schemas.microsoft.com/office/drawing/2014/main" id="{E43B8697-9FE0-4577-80FE-ABEAC4F89CB6}"/>
                  </a:ext>
                </a:extLst>
              </p:cNvPr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923;p48">
                <a:extLst>
                  <a:ext uri="{FF2B5EF4-FFF2-40B4-BE49-F238E27FC236}">
                    <a16:creationId xmlns:a16="http://schemas.microsoft.com/office/drawing/2014/main" id="{95F8D46D-EF76-4D53-B72C-0DCD10E796C8}"/>
                  </a:ext>
                </a:extLst>
              </p:cNvPr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924;p48">
                <a:extLst>
                  <a:ext uri="{FF2B5EF4-FFF2-40B4-BE49-F238E27FC236}">
                    <a16:creationId xmlns:a16="http://schemas.microsoft.com/office/drawing/2014/main" id="{74B50E2D-ADD9-4E49-9B01-8506888C7393}"/>
                  </a:ext>
                </a:extLst>
              </p:cNvPr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925;p48">
                <a:extLst>
                  <a:ext uri="{FF2B5EF4-FFF2-40B4-BE49-F238E27FC236}">
                    <a16:creationId xmlns:a16="http://schemas.microsoft.com/office/drawing/2014/main" id="{DEF7D271-46B5-4AE4-97F1-AE198062EF4E}"/>
                  </a:ext>
                </a:extLst>
              </p:cNvPr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926;p48">
                <a:extLst>
                  <a:ext uri="{FF2B5EF4-FFF2-40B4-BE49-F238E27FC236}">
                    <a16:creationId xmlns:a16="http://schemas.microsoft.com/office/drawing/2014/main" id="{26B9DA26-02DC-40B2-A91F-611D7222BF4D}"/>
                  </a:ext>
                </a:extLst>
              </p:cNvPr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927;p48">
                <a:extLst>
                  <a:ext uri="{FF2B5EF4-FFF2-40B4-BE49-F238E27FC236}">
                    <a16:creationId xmlns:a16="http://schemas.microsoft.com/office/drawing/2014/main" id="{B71B3432-4E28-4F61-9C3B-4F666104B0CD}"/>
                  </a:ext>
                </a:extLst>
              </p:cNvPr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928;p48">
                <a:extLst>
                  <a:ext uri="{FF2B5EF4-FFF2-40B4-BE49-F238E27FC236}">
                    <a16:creationId xmlns:a16="http://schemas.microsoft.com/office/drawing/2014/main" id="{B104212C-B83C-45AC-A7E7-303C62BD955E}"/>
                  </a:ext>
                </a:extLst>
              </p:cNvPr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929;p48">
                <a:extLst>
                  <a:ext uri="{FF2B5EF4-FFF2-40B4-BE49-F238E27FC236}">
                    <a16:creationId xmlns:a16="http://schemas.microsoft.com/office/drawing/2014/main" id="{67D22D7B-7EFC-4BFB-B901-61BC20EEE29B}"/>
                  </a:ext>
                </a:extLst>
              </p:cNvPr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930;p48">
                <a:extLst>
                  <a:ext uri="{FF2B5EF4-FFF2-40B4-BE49-F238E27FC236}">
                    <a16:creationId xmlns:a16="http://schemas.microsoft.com/office/drawing/2014/main" id="{DACD75D6-76DE-4ED2-95D6-C47CE676083F}"/>
                  </a:ext>
                </a:extLst>
              </p:cNvPr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931;p48">
                <a:extLst>
                  <a:ext uri="{FF2B5EF4-FFF2-40B4-BE49-F238E27FC236}">
                    <a16:creationId xmlns:a16="http://schemas.microsoft.com/office/drawing/2014/main" id="{FEDF6D5A-B5A2-4E2F-B9AD-FFA2A89311FD}"/>
                  </a:ext>
                </a:extLst>
              </p:cNvPr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932;p48">
                <a:extLst>
                  <a:ext uri="{FF2B5EF4-FFF2-40B4-BE49-F238E27FC236}">
                    <a16:creationId xmlns:a16="http://schemas.microsoft.com/office/drawing/2014/main" id="{E4BACF07-B867-4452-81EB-AA1721068A86}"/>
                  </a:ext>
                </a:extLst>
              </p:cNvPr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933;p48">
                <a:extLst>
                  <a:ext uri="{FF2B5EF4-FFF2-40B4-BE49-F238E27FC236}">
                    <a16:creationId xmlns:a16="http://schemas.microsoft.com/office/drawing/2014/main" id="{E9B21F98-899C-46FE-A066-7ABA51B1D7CC}"/>
                  </a:ext>
                </a:extLst>
              </p:cNvPr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934;p48">
                <a:extLst>
                  <a:ext uri="{FF2B5EF4-FFF2-40B4-BE49-F238E27FC236}">
                    <a16:creationId xmlns:a16="http://schemas.microsoft.com/office/drawing/2014/main" id="{34444990-D910-42BC-AD55-11E8276CF699}"/>
                  </a:ext>
                </a:extLst>
              </p:cNvPr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935;p48">
                <a:extLst>
                  <a:ext uri="{FF2B5EF4-FFF2-40B4-BE49-F238E27FC236}">
                    <a16:creationId xmlns:a16="http://schemas.microsoft.com/office/drawing/2014/main" id="{703C5B42-CEEA-4190-8188-9F3C69018DA6}"/>
                  </a:ext>
                </a:extLst>
              </p:cNvPr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936;p48">
                <a:extLst>
                  <a:ext uri="{FF2B5EF4-FFF2-40B4-BE49-F238E27FC236}">
                    <a16:creationId xmlns:a16="http://schemas.microsoft.com/office/drawing/2014/main" id="{46C5A6AA-25AA-44CA-B2EF-E0F299E3ED9A}"/>
                  </a:ext>
                </a:extLst>
              </p:cNvPr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937;p48">
                <a:extLst>
                  <a:ext uri="{FF2B5EF4-FFF2-40B4-BE49-F238E27FC236}">
                    <a16:creationId xmlns:a16="http://schemas.microsoft.com/office/drawing/2014/main" id="{A3FA22BF-6FB0-4B31-908D-8E0EBDBF255F}"/>
                  </a:ext>
                </a:extLst>
              </p:cNvPr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938;p48">
                <a:extLst>
                  <a:ext uri="{FF2B5EF4-FFF2-40B4-BE49-F238E27FC236}">
                    <a16:creationId xmlns:a16="http://schemas.microsoft.com/office/drawing/2014/main" id="{7856ED77-EB4A-4BAF-B033-57EA6D43B01A}"/>
                  </a:ext>
                </a:extLst>
              </p:cNvPr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939;p48">
                <a:extLst>
                  <a:ext uri="{FF2B5EF4-FFF2-40B4-BE49-F238E27FC236}">
                    <a16:creationId xmlns:a16="http://schemas.microsoft.com/office/drawing/2014/main" id="{4AEA70C2-2E3C-4BF0-8290-50831CC80A5C}"/>
                  </a:ext>
                </a:extLst>
              </p:cNvPr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940;p48">
                <a:extLst>
                  <a:ext uri="{FF2B5EF4-FFF2-40B4-BE49-F238E27FC236}">
                    <a16:creationId xmlns:a16="http://schemas.microsoft.com/office/drawing/2014/main" id="{0F959E29-6943-42F8-B50A-02F8A715F091}"/>
                  </a:ext>
                </a:extLst>
              </p:cNvPr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941;p48">
                <a:extLst>
                  <a:ext uri="{FF2B5EF4-FFF2-40B4-BE49-F238E27FC236}">
                    <a16:creationId xmlns:a16="http://schemas.microsoft.com/office/drawing/2014/main" id="{896B1514-CBEA-45B1-A952-196B4FDE8653}"/>
                  </a:ext>
                </a:extLst>
              </p:cNvPr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942;p48">
                <a:extLst>
                  <a:ext uri="{FF2B5EF4-FFF2-40B4-BE49-F238E27FC236}">
                    <a16:creationId xmlns:a16="http://schemas.microsoft.com/office/drawing/2014/main" id="{130DD2BD-68EE-47CC-8F41-5419A3ED2CAA}"/>
                  </a:ext>
                </a:extLst>
              </p:cNvPr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943;p48">
                <a:extLst>
                  <a:ext uri="{FF2B5EF4-FFF2-40B4-BE49-F238E27FC236}">
                    <a16:creationId xmlns:a16="http://schemas.microsoft.com/office/drawing/2014/main" id="{516A9B29-550E-4982-A73A-C01B9A2E7114}"/>
                  </a:ext>
                </a:extLst>
              </p:cNvPr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944;p48">
                <a:extLst>
                  <a:ext uri="{FF2B5EF4-FFF2-40B4-BE49-F238E27FC236}">
                    <a16:creationId xmlns:a16="http://schemas.microsoft.com/office/drawing/2014/main" id="{DEAAC5CA-6ABD-410E-83F8-B5B4F5A18957}"/>
                  </a:ext>
                </a:extLst>
              </p:cNvPr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945;p48">
                <a:extLst>
                  <a:ext uri="{FF2B5EF4-FFF2-40B4-BE49-F238E27FC236}">
                    <a16:creationId xmlns:a16="http://schemas.microsoft.com/office/drawing/2014/main" id="{61CCA8A9-6C90-4116-9E4F-F0BBF7DE16C2}"/>
                  </a:ext>
                </a:extLst>
              </p:cNvPr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946;p48">
                <a:extLst>
                  <a:ext uri="{FF2B5EF4-FFF2-40B4-BE49-F238E27FC236}">
                    <a16:creationId xmlns:a16="http://schemas.microsoft.com/office/drawing/2014/main" id="{BB9AB165-E53F-4597-B8B2-FDECCB0A236A}"/>
                  </a:ext>
                </a:extLst>
              </p:cNvPr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947;p48">
                <a:extLst>
                  <a:ext uri="{FF2B5EF4-FFF2-40B4-BE49-F238E27FC236}">
                    <a16:creationId xmlns:a16="http://schemas.microsoft.com/office/drawing/2014/main" id="{A77AC0DA-85E0-413F-9822-CA3DF8691DEA}"/>
                  </a:ext>
                </a:extLst>
              </p:cNvPr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948;p48">
                <a:extLst>
                  <a:ext uri="{FF2B5EF4-FFF2-40B4-BE49-F238E27FC236}">
                    <a16:creationId xmlns:a16="http://schemas.microsoft.com/office/drawing/2014/main" id="{566280DA-53B1-4901-9D89-0230E1C5D2A1}"/>
                  </a:ext>
                </a:extLst>
              </p:cNvPr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949;p48">
                <a:extLst>
                  <a:ext uri="{FF2B5EF4-FFF2-40B4-BE49-F238E27FC236}">
                    <a16:creationId xmlns:a16="http://schemas.microsoft.com/office/drawing/2014/main" id="{F2BCF165-9C2A-4282-9A11-94D8DCF41EEC}"/>
                  </a:ext>
                </a:extLst>
              </p:cNvPr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950;p48">
                <a:extLst>
                  <a:ext uri="{FF2B5EF4-FFF2-40B4-BE49-F238E27FC236}">
                    <a16:creationId xmlns:a16="http://schemas.microsoft.com/office/drawing/2014/main" id="{2DE21739-20F4-4E1A-BA2E-4A5878A5055A}"/>
                  </a:ext>
                </a:extLst>
              </p:cNvPr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951;p48">
                <a:extLst>
                  <a:ext uri="{FF2B5EF4-FFF2-40B4-BE49-F238E27FC236}">
                    <a16:creationId xmlns:a16="http://schemas.microsoft.com/office/drawing/2014/main" id="{1212749D-CD94-4025-92FC-1CB5217FBA12}"/>
                  </a:ext>
                </a:extLst>
              </p:cNvPr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952;p48">
                <a:extLst>
                  <a:ext uri="{FF2B5EF4-FFF2-40B4-BE49-F238E27FC236}">
                    <a16:creationId xmlns:a16="http://schemas.microsoft.com/office/drawing/2014/main" id="{A3BB523A-D45F-4CA8-9A51-87268970060A}"/>
                  </a:ext>
                </a:extLst>
              </p:cNvPr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953;p48">
                <a:extLst>
                  <a:ext uri="{FF2B5EF4-FFF2-40B4-BE49-F238E27FC236}">
                    <a16:creationId xmlns:a16="http://schemas.microsoft.com/office/drawing/2014/main" id="{E7F2177F-3C23-4A41-8C33-0FEE3C9BAEEF}"/>
                  </a:ext>
                </a:extLst>
              </p:cNvPr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3954;p48">
                <a:extLst>
                  <a:ext uri="{FF2B5EF4-FFF2-40B4-BE49-F238E27FC236}">
                    <a16:creationId xmlns:a16="http://schemas.microsoft.com/office/drawing/2014/main" id="{3815DA62-E83C-4A77-BF92-778265438CCB}"/>
                  </a:ext>
                </a:extLst>
              </p:cNvPr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3955;p48">
                <a:extLst>
                  <a:ext uri="{FF2B5EF4-FFF2-40B4-BE49-F238E27FC236}">
                    <a16:creationId xmlns:a16="http://schemas.microsoft.com/office/drawing/2014/main" id="{9FD37B00-58DF-447E-AA41-27D564257084}"/>
                  </a:ext>
                </a:extLst>
              </p:cNvPr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" name="Google Shape;3956;p48">
              <a:extLst>
                <a:ext uri="{FF2B5EF4-FFF2-40B4-BE49-F238E27FC236}">
                  <a16:creationId xmlns:a16="http://schemas.microsoft.com/office/drawing/2014/main" id="{2E539ACC-F606-4413-82D3-7FF0595BAA3F}"/>
                </a:ext>
              </a:extLst>
            </p:cNvPr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957;p48">
              <a:extLst>
                <a:ext uri="{FF2B5EF4-FFF2-40B4-BE49-F238E27FC236}">
                  <a16:creationId xmlns:a16="http://schemas.microsoft.com/office/drawing/2014/main" id="{1236D814-49B7-47B9-8BFA-1535F8D97F5A}"/>
                </a:ext>
              </a:extLst>
            </p:cNvPr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958;p48">
              <a:extLst>
                <a:ext uri="{FF2B5EF4-FFF2-40B4-BE49-F238E27FC236}">
                  <a16:creationId xmlns:a16="http://schemas.microsoft.com/office/drawing/2014/main" id="{C92DBC15-CCF1-4E4F-B3C8-57A42A8F1A48}"/>
                </a:ext>
              </a:extLst>
            </p:cNvPr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959;p48">
              <a:extLst>
                <a:ext uri="{FF2B5EF4-FFF2-40B4-BE49-F238E27FC236}">
                  <a16:creationId xmlns:a16="http://schemas.microsoft.com/office/drawing/2014/main" id="{8B0CBD3A-CD78-418A-BFD5-9CA1E172925E}"/>
                </a:ext>
              </a:extLst>
            </p:cNvPr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960;p48">
              <a:extLst>
                <a:ext uri="{FF2B5EF4-FFF2-40B4-BE49-F238E27FC236}">
                  <a16:creationId xmlns:a16="http://schemas.microsoft.com/office/drawing/2014/main" id="{B48707A9-B3F3-4FA5-8AF0-32136417D9D0}"/>
                </a:ext>
              </a:extLst>
            </p:cNvPr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961;p48">
              <a:extLst>
                <a:ext uri="{FF2B5EF4-FFF2-40B4-BE49-F238E27FC236}">
                  <a16:creationId xmlns:a16="http://schemas.microsoft.com/office/drawing/2014/main" id="{1D91CEF4-A1E0-4177-87BE-BA65668467C3}"/>
                </a:ext>
              </a:extLst>
            </p:cNvPr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962;p48">
              <a:extLst>
                <a:ext uri="{FF2B5EF4-FFF2-40B4-BE49-F238E27FC236}">
                  <a16:creationId xmlns:a16="http://schemas.microsoft.com/office/drawing/2014/main" id="{430A1D04-AD15-4133-95A2-6860DC34E728}"/>
                </a:ext>
              </a:extLst>
            </p:cNvPr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963;p48">
              <a:extLst>
                <a:ext uri="{FF2B5EF4-FFF2-40B4-BE49-F238E27FC236}">
                  <a16:creationId xmlns:a16="http://schemas.microsoft.com/office/drawing/2014/main" id="{325825E1-A6D4-4A3D-9D9F-6D7C85B1E3C9}"/>
                </a:ext>
              </a:extLst>
            </p:cNvPr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964;p48">
              <a:extLst>
                <a:ext uri="{FF2B5EF4-FFF2-40B4-BE49-F238E27FC236}">
                  <a16:creationId xmlns:a16="http://schemas.microsoft.com/office/drawing/2014/main" id="{403AB910-BAD5-4D44-824D-C0A7E5090C58}"/>
                </a:ext>
              </a:extLst>
            </p:cNvPr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965;p48">
              <a:extLst>
                <a:ext uri="{FF2B5EF4-FFF2-40B4-BE49-F238E27FC236}">
                  <a16:creationId xmlns:a16="http://schemas.microsoft.com/office/drawing/2014/main" id="{D3548619-CD20-4D9F-80CE-ECC748BE5B0C}"/>
                </a:ext>
              </a:extLst>
            </p:cNvPr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966;p48">
              <a:extLst>
                <a:ext uri="{FF2B5EF4-FFF2-40B4-BE49-F238E27FC236}">
                  <a16:creationId xmlns:a16="http://schemas.microsoft.com/office/drawing/2014/main" id="{FDE93393-6413-4CC0-92B6-1862EC8CC203}"/>
                </a:ext>
              </a:extLst>
            </p:cNvPr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" name="Google Shape;3967;p48">
              <a:extLst>
                <a:ext uri="{FF2B5EF4-FFF2-40B4-BE49-F238E27FC236}">
                  <a16:creationId xmlns:a16="http://schemas.microsoft.com/office/drawing/2014/main" id="{86343A9D-2443-4420-9B3F-CCD4614B1FFA}"/>
                </a:ext>
              </a:extLst>
            </p:cNvPr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140" name="Google Shape;3968;p48">
                <a:extLst>
                  <a:ext uri="{FF2B5EF4-FFF2-40B4-BE49-F238E27FC236}">
                    <a16:creationId xmlns:a16="http://schemas.microsoft.com/office/drawing/2014/main" id="{06F3CE1A-427F-4B7A-B985-C3F392E78F7D}"/>
                  </a:ext>
                </a:extLst>
              </p:cNvPr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969;p48">
                <a:extLst>
                  <a:ext uri="{FF2B5EF4-FFF2-40B4-BE49-F238E27FC236}">
                    <a16:creationId xmlns:a16="http://schemas.microsoft.com/office/drawing/2014/main" id="{9CE11D46-2F69-43C1-A45B-C176A7279329}"/>
                  </a:ext>
                </a:extLst>
              </p:cNvPr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970;p48">
                <a:extLst>
                  <a:ext uri="{FF2B5EF4-FFF2-40B4-BE49-F238E27FC236}">
                    <a16:creationId xmlns:a16="http://schemas.microsoft.com/office/drawing/2014/main" id="{9CD62136-608C-4F1E-8B9E-0173DBB05EE4}"/>
                  </a:ext>
                </a:extLst>
              </p:cNvPr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971;p48">
                <a:extLst>
                  <a:ext uri="{FF2B5EF4-FFF2-40B4-BE49-F238E27FC236}">
                    <a16:creationId xmlns:a16="http://schemas.microsoft.com/office/drawing/2014/main" id="{F0D91CEA-9484-46E3-9950-150CBD60F7AA}"/>
                  </a:ext>
                </a:extLst>
              </p:cNvPr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972;p48">
                <a:extLst>
                  <a:ext uri="{FF2B5EF4-FFF2-40B4-BE49-F238E27FC236}">
                    <a16:creationId xmlns:a16="http://schemas.microsoft.com/office/drawing/2014/main" id="{F8D6AAF8-D55C-4598-99F8-5AB31A0636FD}"/>
                  </a:ext>
                </a:extLst>
              </p:cNvPr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973;p48">
                <a:extLst>
                  <a:ext uri="{FF2B5EF4-FFF2-40B4-BE49-F238E27FC236}">
                    <a16:creationId xmlns:a16="http://schemas.microsoft.com/office/drawing/2014/main" id="{FF5730AD-6273-46DA-A4DF-E25457FBC576}"/>
                  </a:ext>
                </a:extLst>
              </p:cNvPr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974;p48">
                <a:extLst>
                  <a:ext uri="{FF2B5EF4-FFF2-40B4-BE49-F238E27FC236}">
                    <a16:creationId xmlns:a16="http://schemas.microsoft.com/office/drawing/2014/main" id="{578467DD-D481-478C-B0CB-5E8ACB9FA1A2}"/>
                  </a:ext>
                </a:extLst>
              </p:cNvPr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975;p48">
                <a:extLst>
                  <a:ext uri="{FF2B5EF4-FFF2-40B4-BE49-F238E27FC236}">
                    <a16:creationId xmlns:a16="http://schemas.microsoft.com/office/drawing/2014/main" id="{6E25527C-6054-4138-8147-F646C13BFECB}"/>
                  </a:ext>
                </a:extLst>
              </p:cNvPr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976;p48">
                <a:extLst>
                  <a:ext uri="{FF2B5EF4-FFF2-40B4-BE49-F238E27FC236}">
                    <a16:creationId xmlns:a16="http://schemas.microsoft.com/office/drawing/2014/main" id="{19268D87-8924-4C55-8FF2-13E32C6B8992}"/>
                  </a:ext>
                </a:extLst>
              </p:cNvPr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977;p48">
                <a:extLst>
                  <a:ext uri="{FF2B5EF4-FFF2-40B4-BE49-F238E27FC236}">
                    <a16:creationId xmlns:a16="http://schemas.microsoft.com/office/drawing/2014/main" id="{5F1736D3-AFF3-4C26-BB58-599B11108AC2}"/>
                  </a:ext>
                </a:extLst>
              </p:cNvPr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978;p48">
                <a:extLst>
                  <a:ext uri="{FF2B5EF4-FFF2-40B4-BE49-F238E27FC236}">
                    <a16:creationId xmlns:a16="http://schemas.microsoft.com/office/drawing/2014/main" id="{71165EE8-D2A2-427C-9BAB-60495F9D79F2}"/>
                  </a:ext>
                </a:extLst>
              </p:cNvPr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979;p48">
                <a:extLst>
                  <a:ext uri="{FF2B5EF4-FFF2-40B4-BE49-F238E27FC236}">
                    <a16:creationId xmlns:a16="http://schemas.microsoft.com/office/drawing/2014/main" id="{58347624-8C17-4DEE-92D2-B8CFBC7B4D40}"/>
                  </a:ext>
                </a:extLst>
              </p:cNvPr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980;p48">
                <a:extLst>
                  <a:ext uri="{FF2B5EF4-FFF2-40B4-BE49-F238E27FC236}">
                    <a16:creationId xmlns:a16="http://schemas.microsoft.com/office/drawing/2014/main" id="{69C5AD07-6410-490B-90E2-219387656886}"/>
                  </a:ext>
                </a:extLst>
              </p:cNvPr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981;p48">
                <a:extLst>
                  <a:ext uri="{FF2B5EF4-FFF2-40B4-BE49-F238E27FC236}">
                    <a16:creationId xmlns:a16="http://schemas.microsoft.com/office/drawing/2014/main" id="{94D7DE50-C281-48A3-8024-53E774791052}"/>
                  </a:ext>
                </a:extLst>
              </p:cNvPr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982;p48">
                <a:extLst>
                  <a:ext uri="{FF2B5EF4-FFF2-40B4-BE49-F238E27FC236}">
                    <a16:creationId xmlns:a16="http://schemas.microsoft.com/office/drawing/2014/main" id="{C41A884C-EDBF-4E3E-8324-12F5EFF0528A}"/>
                  </a:ext>
                </a:extLst>
              </p:cNvPr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3983;p48">
                <a:extLst>
                  <a:ext uri="{FF2B5EF4-FFF2-40B4-BE49-F238E27FC236}">
                    <a16:creationId xmlns:a16="http://schemas.microsoft.com/office/drawing/2014/main" id="{69D89827-14A5-4B2B-8D11-5F45BF36660F}"/>
                  </a:ext>
                </a:extLst>
              </p:cNvPr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984;p48">
                <a:extLst>
                  <a:ext uri="{FF2B5EF4-FFF2-40B4-BE49-F238E27FC236}">
                    <a16:creationId xmlns:a16="http://schemas.microsoft.com/office/drawing/2014/main" id="{D258AEA9-3B1A-40F2-8E91-A25A2C94DE68}"/>
                  </a:ext>
                </a:extLst>
              </p:cNvPr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3985;p48">
              <a:extLst>
                <a:ext uri="{FF2B5EF4-FFF2-40B4-BE49-F238E27FC236}">
                  <a16:creationId xmlns:a16="http://schemas.microsoft.com/office/drawing/2014/main" id="{C772709D-6B29-458C-BEE8-0D861963F127}"/>
                </a:ext>
              </a:extLst>
            </p:cNvPr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124" name="Google Shape;3986;p48">
                <a:extLst>
                  <a:ext uri="{FF2B5EF4-FFF2-40B4-BE49-F238E27FC236}">
                    <a16:creationId xmlns:a16="http://schemas.microsoft.com/office/drawing/2014/main" id="{39BBF627-5068-4CCE-A139-F2B772ABF8BE}"/>
                  </a:ext>
                </a:extLst>
              </p:cNvPr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987;p48">
                <a:extLst>
                  <a:ext uri="{FF2B5EF4-FFF2-40B4-BE49-F238E27FC236}">
                    <a16:creationId xmlns:a16="http://schemas.microsoft.com/office/drawing/2014/main" id="{D41D1515-4A8F-40F0-BC12-4C926F70672D}"/>
                  </a:ext>
                </a:extLst>
              </p:cNvPr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988;p48">
                <a:extLst>
                  <a:ext uri="{FF2B5EF4-FFF2-40B4-BE49-F238E27FC236}">
                    <a16:creationId xmlns:a16="http://schemas.microsoft.com/office/drawing/2014/main" id="{BAA8B29C-D8DB-4F2E-8190-CBDF4C5D16DA}"/>
                  </a:ext>
                </a:extLst>
              </p:cNvPr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989;p48">
                <a:extLst>
                  <a:ext uri="{FF2B5EF4-FFF2-40B4-BE49-F238E27FC236}">
                    <a16:creationId xmlns:a16="http://schemas.microsoft.com/office/drawing/2014/main" id="{7906A5F0-BE2D-4C85-AC9D-9CE5C9951CCF}"/>
                  </a:ext>
                </a:extLst>
              </p:cNvPr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990;p48">
                <a:extLst>
                  <a:ext uri="{FF2B5EF4-FFF2-40B4-BE49-F238E27FC236}">
                    <a16:creationId xmlns:a16="http://schemas.microsoft.com/office/drawing/2014/main" id="{9DB401F2-2DCC-46E1-9224-7C2321B6BAAE}"/>
                  </a:ext>
                </a:extLst>
              </p:cNvPr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991;p48">
                <a:extLst>
                  <a:ext uri="{FF2B5EF4-FFF2-40B4-BE49-F238E27FC236}">
                    <a16:creationId xmlns:a16="http://schemas.microsoft.com/office/drawing/2014/main" id="{FA3845DF-21BF-41BE-A519-6CA7DC11D27C}"/>
                  </a:ext>
                </a:extLst>
              </p:cNvPr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992;p48">
                <a:extLst>
                  <a:ext uri="{FF2B5EF4-FFF2-40B4-BE49-F238E27FC236}">
                    <a16:creationId xmlns:a16="http://schemas.microsoft.com/office/drawing/2014/main" id="{7592C203-8A4D-4B10-976D-3D609F797658}"/>
                  </a:ext>
                </a:extLst>
              </p:cNvPr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993;p48">
                <a:extLst>
                  <a:ext uri="{FF2B5EF4-FFF2-40B4-BE49-F238E27FC236}">
                    <a16:creationId xmlns:a16="http://schemas.microsoft.com/office/drawing/2014/main" id="{E35C6F70-AB03-4E0F-B90E-4F63A8A19EC4}"/>
                  </a:ext>
                </a:extLst>
              </p:cNvPr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994;p48">
                <a:extLst>
                  <a:ext uri="{FF2B5EF4-FFF2-40B4-BE49-F238E27FC236}">
                    <a16:creationId xmlns:a16="http://schemas.microsoft.com/office/drawing/2014/main" id="{5D5ED46D-EFC4-42E9-B17E-5386EFF442F1}"/>
                  </a:ext>
                </a:extLst>
              </p:cNvPr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995;p48">
                <a:extLst>
                  <a:ext uri="{FF2B5EF4-FFF2-40B4-BE49-F238E27FC236}">
                    <a16:creationId xmlns:a16="http://schemas.microsoft.com/office/drawing/2014/main" id="{6D7A3B56-41E9-48D1-99D4-D79D9941C9E2}"/>
                  </a:ext>
                </a:extLst>
              </p:cNvPr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996;p48">
                <a:extLst>
                  <a:ext uri="{FF2B5EF4-FFF2-40B4-BE49-F238E27FC236}">
                    <a16:creationId xmlns:a16="http://schemas.microsoft.com/office/drawing/2014/main" id="{2906E30D-EEB4-465E-B7B3-7A3947CDB42B}"/>
                  </a:ext>
                </a:extLst>
              </p:cNvPr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997;p48">
                <a:extLst>
                  <a:ext uri="{FF2B5EF4-FFF2-40B4-BE49-F238E27FC236}">
                    <a16:creationId xmlns:a16="http://schemas.microsoft.com/office/drawing/2014/main" id="{96760264-10C7-421D-BF93-230C1F0C69CA}"/>
                  </a:ext>
                </a:extLst>
              </p:cNvPr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998;p48">
                <a:extLst>
                  <a:ext uri="{FF2B5EF4-FFF2-40B4-BE49-F238E27FC236}">
                    <a16:creationId xmlns:a16="http://schemas.microsoft.com/office/drawing/2014/main" id="{43286256-1341-41D8-8E51-285EB7880F0A}"/>
                  </a:ext>
                </a:extLst>
              </p:cNvPr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999;p48">
                <a:extLst>
                  <a:ext uri="{FF2B5EF4-FFF2-40B4-BE49-F238E27FC236}">
                    <a16:creationId xmlns:a16="http://schemas.microsoft.com/office/drawing/2014/main" id="{DD1236EE-CE77-4112-AB1C-8B9F2D86B4F9}"/>
                  </a:ext>
                </a:extLst>
              </p:cNvPr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4000;p48">
                <a:extLst>
                  <a:ext uri="{FF2B5EF4-FFF2-40B4-BE49-F238E27FC236}">
                    <a16:creationId xmlns:a16="http://schemas.microsoft.com/office/drawing/2014/main" id="{BCA51175-4507-4398-B7E6-105AB0D245DA}"/>
                  </a:ext>
                </a:extLst>
              </p:cNvPr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4001;p48">
                <a:extLst>
                  <a:ext uri="{FF2B5EF4-FFF2-40B4-BE49-F238E27FC236}">
                    <a16:creationId xmlns:a16="http://schemas.microsoft.com/office/drawing/2014/main" id="{C3CDBDA3-B2B1-4DD0-A7F9-8E6E71D335FD}"/>
                  </a:ext>
                </a:extLst>
              </p:cNvPr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4002;p48">
              <a:extLst>
                <a:ext uri="{FF2B5EF4-FFF2-40B4-BE49-F238E27FC236}">
                  <a16:creationId xmlns:a16="http://schemas.microsoft.com/office/drawing/2014/main" id="{9BC81735-B8C0-4D42-AA3A-CE0E8ED87B93}"/>
                </a:ext>
              </a:extLst>
            </p:cNvPr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108" name="Google Shape;4003;p48">
                <a:extLst>
                  <a:ext uri="{FF2B5EF4-FFF2-40B4-BE49-F238E27FC236}">
                    <a16:creationId xmlns:a16="http://schemas.microsoft.com/office/drawing/2014/main" id="{1872CC57-876D-4865-A8B4-6BA0D0017804}"/>
                  </a:ext>
                </a:extLst>
              </p:cNvPr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4004;p48">
                <a:extLst>
                  <a:ext uri="{FF2B5EF4-FFF2-40B4-BE49-F238E27FC236}">
                    <a16:creationId xmlns:a16="http://schemas.microsoft.com/office/drawing/2014/main" id="{E6C44BFD-7B05-42CF-8868-775F41BC8AAC}"/>
                  </a:ext>
                </a:extLst>
              </p:cNvPr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4005;p48">
                <a:extLst>
                  <a:ext uri="{FF2B5EF4-FFF2-40B4-BE49-F238E27FC236}">
                    <a16:creationId xmlns:a16="http://schemas.microsoft.com/office/drawing/2014/main" id="{8604B131-89E3-46DE-B023-8A3FCFD53759}"/>
                  </a:ext>
                </a:extLst>
              </p:cNvPr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4006;p48">
                <a:extLst>
                  <a:ext uri="{FF2B5EF4-FFF2-40B4-BE49-F238E27FC236}">
                    <a16:creationId xmlns:a16="http://schemas.microsoft.com/office/drawing/2014/main" id="{505C9227-892E-4C93-8E23-A98472CDA8FC}"/>
                  </a:ext>
                </a:extLst>
              </p:cNvPr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4007;p48">
                <a:extLst>
                  <a:ext uri="{FF2B5EF4-FFF2-40B4-BE49-F238E27FC236}">
                    <a16:creationId xmlns:a16="http://schemas.microsoft.com/office/drawing/2014/main" id="{9E046917-0EA1-436F-BF6B-BBBAC8AC4907}"/>
                  </a:ext>
                </a:extLst>
              </p:cNvPr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4008;p48">
                <a:extLst>
                  <a:ext uri="{FF2B5EF4-FFF2-40B4-BE49-F238E27FC236}">
                    <a16:creationId xmlns:a16="http://schemas.microsoft.com/office/drawing/2014/main" id="{E8091BDA-BF7B-4702-8E8F-8EAD9E826EDB}"/>
                  </a:ext>
                </a:extLst>
              </p:cNvPr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4009;p48">
                <a:extLst>
                  <a:ext uri="{FF2B5EF4-FFF2-40B4-BE49-F238E27FC236}">
                    <a16:creationId xmlns:a16="http://schemas.microsoft.com/office/drawing/2014/main" id="{AE8DB655-D36D-4BBD-84EF-DF55BF1FE37E}"/>
                  </a:ext>
                </a:extLst>
              </p:cNvPr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4010;p48">
                <a:extLst>
                  <a:ext uri="{FF2B5EF4-FFF2-40B4-BE49-F238E27FC236}">
                    <a16:creationId xmlns:a16="http://schemas.microsoft.com/office/drawing/2014/main" id="{0E0A3886-7B9F-47F1-80B9-74C7C6B9A663}"/>
                  </a:ext>
                </a:extLst>
              </p:cNvPr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4011;p48">
                <a:extLst>
                  <a:ext uri="{FF2B5EF4-FFF2-40B4-BE49-F238E27FC236}">
                    <a16:creationId xmlns:a16="http://schemas.microsoft.com/office/drawing/2014/main" id="{A4A86EE5-D498-4297-8E34-B0C48243B6C6}"/>
                  </a:ext>
                </a:extLst>
              </p:cNvPr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4012;p48">
                <a:extLst>
                  <a:ext uri="{FF2B5EF4-FFF2-40B4-BE49-F238E27FC236}">
                    <a16:creationId xmlns:a16="http://schemas.microsoft.com/office/drawing/2014/main" id="{97CBD347-6B79-4C98-A3FD-FADC4FA8E530}"/>
                  </a:ext>
                </a:extLst>
              </p:cNvPr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4013;p48">
                <a:extLst>
                  <a:ext uri="{FF2B5EF4-FFF2-40B4-BE49-F238E27FC236}">
                    <a16:creationId xmlns:a16="http://schemas.microsoft.com/office/drawing/2014/main" id="{A3805071-1A76-4CB7-BF6E-9BD036AEB028}"/>
                  </a:ext>
                </a:extLst>
              </p:cNvPr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4014;p48">
                <a:extLst>
                  <a:ext uri="{FF2B5EF4-FFF2-40B4-BE49-F238E27FC236}">
                    <a16:creationId xmlns:a16="http://schemas.microsoft.com/office/drawing/2014/main" id="{595DF52E-B02B-4C95-A091-FB14D531FA78}"/>
                  </a:ext>
                </a:extLst>
              </p:cNvPr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4015;p48">
                <a:extLst>
                  <a:ext uri="{FF2B5EF4-FFF2-40B4-BE49-F238E27FC236}">
                    <a16:creationId xmlns:a16="http://schemas.microsoft.com/office/drawing/2014/main" id="{CB3811E9-C0CC-49C9-A65C-4B73871CCBB7}"/>
                  </a:ext>
                </a:extLst>
              </p:cNvPr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4016;p48">
                <a:extLst>
                  <a:ext uri="{FF2B5EF4-FFF2-40B4-BE49-F238E27FC236}">
                    <a16:creationId xmlns:a16="http://schemas.microsoft.com/office/drawing/2014/main" id="{66DC2D97-9FCD-4B18-BC3F-911D8DCF9498}"/>
                  </a:ext>
                </a:extLst>
              </p:cNvPr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4017;p48">
                <a:extLst>
                  <a:ext uri="{FF2B5EF4-FFF2-40B4-BE49-F238E27FC236}">
                    <a16:creationId xmlns:a16="http://schemas.microsoft.com/office/drawing/2014/main" id="{C3F5F6A1-F246-459D-B437-0EEA49EF7924}"/>
                  </a:ext>
                </a:extLst>
              </p:cNvPr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4018;p48">
                <a:extLst>
                  <a:ext uri="{FF2B5EF4-FFF2-40B4-BE49-F238E27FC236}">
                    <a16:creationId xmlns:a16="http://schemas.microsoft.com/office/drawing/2014/main" id="{32E5969C-3D72-495B-B8BE-FA64E4F6B86C}"/>
                  </a:ext>
                </a:extLst>
              </p:cNvPr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" name="Google Shape;4019;p48">
              <a:extLst>
                <a:ext uri="{FF2B5EF4-FFF2-40B4-BE49-F238E27FC236}">
                  <a16:creationId xmlns:a16="http://schemas.microsoft.com/office/drawing/2014/main" id="{EA7E8D91-6D79-44DF-B15F-C36CC0036B52}"/>
                </a:ext>
              </a:extLst>
            </p:cNvPr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020;p48">
              <a:extLst>
                <a:ext uri="{FF2B5EF4-FFF2-40B4-BE49-F238E27FC236}">
                  <a16:creationId xmlns:a16="http://schemas.microsoft.com/office/drawing/2014/main" id="{156856B8-0739-4802-BD6A-79B4EBB4EFA0}"/>
                </a:ext>
              </a:extLst>
            </p:cNvPr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021;p48">
              <a:extLst>
                <a:ext uri="{FF2B5EF4-FFF2-40B4-BE49-F238E27FC236}">
                  <a16:creationId xmlns:a16="http://schemas.microsoft.com/office/drawing/2014/main" id="{3BF1B5CD-1993-4B85-B2E7-C1303E102143}"/>
                </a:ext>
              </a:extLst>
            </p:cNvPr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022;p48">
              <a:extLst>
                <a:ext uri="{FF2B5EF4-FFF2-40B4-BE49-F238E27FC236}">
                  <a16:creationId xmlns:a16="http://schemas.microsoft.com/office/drawing/2014/main" id="{800D2E65-EEC1-4C23-9548-4E8EB119FFAA}"/>
                </a:ext>
              </a:extLst>
            </p:cNvPr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023;p48">
              <a:extLst>
                <a:ext uri="{FF2B5EF4-FFF2-40B4-BE49-F238E27FC236}">
                  <a16:creationId xmlns:a16="http://schemas.microsoft.com/office/drawing/2014/main" id="{E7F8CFF4-E829-4660-B40F-3F1E376DE2DA}"/>
                </a:ext>
              </a:extLst>
            </p:cNvPr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024;p48">
              <a:extLst>
                <a:ext uri="{FF2B5EF4-FFF2-40B4-BE49-F238E27FC236}">
                  <a16:creationId xmlns:a16="http://schemas.microsoft.com/office/drawing/2014/main" id="{9C72297E-614E-4E03-99B8-80FFBBB4E0F6}"/>
                </a:ext>
              </a:extLst>
            </p:cNvPr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025;p48">
              <a:extLst>
                <a:ext uri="{FF2B5EF4-FFF2-40B4-BE49-F238E27FC236}">
                  <a16:creationId xmlns:a16="http://schemas.microsoft.com/office/drawing/2014/main" id="{9E90B0E3-621C-420A-9683-CCD06FB434D3}"/>
                </a:ext>
              </a:extLst>
            </p:cNvPr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026;p48">
              <a:extLst>
                <a:ext uri="{FF2B5EF4-FFF2-40B4-BE49-F238E27FC236}">
                  <a16:creationId xmlns:a16="http://schemas.microsoft.com/office/drawing/2014/main" id="{8BC05DE2-1B25-4ACE-B596-38FD2C9B2B26}"/>
                </a:ext>
              </a:extLst>
            </p:cNvPr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027;p48">
              <a:extLst>
                <a:ext uri="{FF2B5EF4-FFF2-40B4-BE49-F238E27FC236}">
                  <a16:creationId xmlns:a16="http://schemas.microsoft.com/office/drawing/2014/main" id="{850F6566-41BC-4A50-B93E-194A8CB07AFF}"/>
                </a:ext>
              </a:extLst>
            </p:cNvPr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028;p48">
              <a:extLst>
                <a:ext uri="{FF2B5EF4-FFF2-40B4-BE49-F238E27FC236}">
                  <a16:creationId xmlns:a16="http://schemas.microsoft.com/office/drawing/2014/main" id="{E3DB0D31-E3C0-4B12-A9C5-7FD8770CFCBF}"/>
                </a:ext>
              </a:extLst>
            </p:cNvPr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029;p48">
              <a:extLst>
                <a:ext uri="{FF2B5EF4-FFF2-40B4-BE49-F238E27FC236}">
                  <a16:creationId xmlns:a16="http://schemas.microsoft.com/office/drawing/2014/main" id="{CD8B3270-10A0-4730-BDCB-CA767798081B}"/>
                </a:ext>
              </a:extLst>
            </p:cNvPr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030;p48">
              <a:extLst>
                <a:ext uri="{FF2B5EF4-FFF2-40B4-BE49-F238E27FC236}">
                  <a16:creationId xmlns:a16="http://schemas.microsoft.com/office/drawing/2014/main" id="{BCF9B749-7BE9-4354-8B8C-5137610C8DF2}"/>
                </a:ext>
              </a:extLst>
            </p:cNvPr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031;p48">
              <a:extLst>
                <a:ext uri="{FF2B5EF4-FFF2-40B4-BE49-F238E27FC236}">
                  <a16:creationId xmlns:a16="http://schemas.microsoft.com/office/drawing/2014/main" id="{FD436152-8311-461E-814A-C98032E9E762}"/>
                </a:ext>
              </a:extLst>
            </p:cNvPr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032;p48">
              <a:extLst>
                <a:ext uri="{FF2B5EF4-FFF2-40B4-BE49-F238E27FC236}">
                  <a16:creationId xmlns:a16="http://schemas.microsoft.com/office/drawing/2014/main" id="{4686FD83-2FD8-4127-9D5A-1DFF36EC95C5}"/>
                </a:ext>
              </a:extLst>
            </p:cNvPr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033;p48">
              <a:extLst>
                <a:ext uri="{FF2B5EF4-FFF2-40B4-BE49-F238E27FC236}">
                  <a16:creationId xmlns:a16="http://schemas.microsoft.com/office/drawing/2014/main" id="{E46868BA-BF6A-4027-B7BB-A25AC1166039}"/>
                </a:ext>
              </a:extLst>
            </p:cNvPr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034;p48">
              <a:extLst>
                <a:ext uri="{FF2B5EF4-FFF2-40B4-BE49-F238E27FC236}">
                  <a16:creationId xmlns:a16="http://schemas.microsoft.com/office/drawing/2014/main" id="{9351FB21-D17B-4A4B-9CCA-B60C5B5CF49D}"/>
                </a:ext>
              </a:extLst>
            </p:cNvPr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35;p48">
              <a:extLst>
                <a:ext uri="{FF2B5EF4-FFF2-40B4-BE49-F238E27FC236}">
                  <a16:creationId xmlns:a16="http://schemas.microsoft.com/office/drawing/2014/main" id="{DE4A7475-D25D-48DB-AADF-2C6B70A4D137}"/>
                </a:ext>
              </a:extLst>
            </p:cNvPr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036;p48">
              <a:extLst>
                <a:ext uri="{FF2B5EF4-FFF2-40B4-BE49-F238E27FC236}">
                  <a16:creationId xmlns:a16="http://schemas.microsoft.com/office/drawing/2014/main" id="{F7CD174D-FD2C-4C77-ACF9-9DDC9C48E91E}"/>
                </a:ext>
              </a:extLst>
            </p:cNvPr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037;p48">
              <a:extLst>
                <a:ext uri="{FF2B5EF4-FFF2-40B4-BE49-F238E27FC236}">
                  <a16:creationId xmlns:a16="http://schemas.microsoft.com/office/drawing/2014/main" id="{DF01CCF5-0850-4FD9-B277-0F7A1F3FB42E}"/>
                </a:ext>
              </a:extLst>
            </p:cNvPr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038;p48">
              <a:extLst>
                <a:ext uri="{FF2B5EF4-FFF2-40B4-BE49-F238E27FC236}">
                  <a16:creationId xmlns:a16="http://schemas.microsoft.com/office/drawing/2014/main" id="{8173A946-52D7-4BAC-95CC-FF9E38F32B31}"/>
                </a:ext>
              </a:extLst>
            </p:cNvPr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039;p48">
              <a:extLst>
                <a:ext uri="{FF2B5EF4-FFF2-40B4-BE49-F238E27FC236}">
                  <a16:creationId xmlns:a16="http://schemas.microsoft.com/office/drawing/2014/main" id="{F1F5980E-3557-477F-9262-31B86BB33D10}"/>
                </a:ext>
              </a:extLst>
            </p:cNvPr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040;p48">
              <a:extLst>
                <a:ext uri="{FF2B5EF4-FFF2-40B4-BE49-F238E27FC236}">
                  <a16:creationId xmlns:a16="http://schemas.microsoft.com/office/drawing/2014/main" id="{32689662-66FE-421F-ADEA-18830BE8A5E9}"/>
                </a:ext>
              </a:extLst>
            </p:cNvPr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041;p48">
              <a:extLst>
                <a:ext uri="{FF2B5EF4-FFF2-40B4-BE49-F238E27FC236}">
                  <a16:creationId xmlns:a16="http://schemas.microsoft.com/office/drawing/2014/main" id="{944580C3-D9CF-4E6D-A815-2AE9FAC2FBEF}"/>
                </a:ext>
              </a:extLst>
            </p:cNvPr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042;p48">
              <a:extLst>
                <a:ext uri="{FF2B5EF4-FFF2-40B4-BE49-F238E27FC236}">
                  <a16:creationId xmlns:a16="http://schemas.microsoft.com/office/drawing/2014/main" id="{E5EFC7F6-F97E-401B-988C-97BC7CD8C3A1}"/>
                </a:ext>
              </a:extLst>
            </p:cNvPr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043;p48">
              <a:extLst>
                <a:ext uri="{FF2B5EF4-FFF2-40B4-BE49-F238E27FC236}">
                  <a16:creationId xmlns:a16="http://schemas.microsoft.com/office/drawing/2014/main" id="{E841013C-530F-41FE-ACAE-B3CE21BC6786}"/>
                </a:ext>
              </a:extLst>
            </p:cNvPr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044;p48">
              <a:extLst>
                <a:ext uri="{FF2B5EF4-FFF2-40B4-BE49-F238E27FC236}">
                  <a16:creationId xmlns:a16="http://schemas.microsoft.com/office/drawing/2014/main" id="{5D77C1FB-F3A9-4630-8B12-93562393C830}"/>
                </a:ext>
              </a:extLst>
            </p:cNvPr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045;p48">
              <a:extLst>
                <a:ext uri="{FF2B5EF4-FFF2-40B4-BE49-F238E27FC236}">
                  <a16:creationId xmlns:a16="http://schemas.microsoft.com/office/drawing/2014/main" id="{6A4D9F1E-EAEF-4196-8F08-24446F79E074}"/>
                </a:ext>
              </a:extLst>
            </p:cNvPr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046;p48">
              <a:extLst>
                <a:ext uri="{FF2B5EF4-FFF2-40B4-BE49-F238E27FC236}">
                  <a16:creationId xmlns:a16="http://schemas.microsoft.com/office/drawing/2014/main" id="{6704A51D-F7DE-4A52-84A8-F956B926FDE9}"/>
                </a:ext>
              </a:extLst>
            </p:cNvPr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047;p48">
              <a:extLst>
                <a:ext uri="{FF2B5EF4-FFF2-40B4-BE49-F238E27FC236}">
                  <a16:creationId xmlns:a16="http://schemas.microsoft.com/office/drawing/2014/main" id="{F2677C88-ADAF-4BF8-A68D-927CB35F7DE5}"/>
                </a:ext>
              </a:extLst>
            </p:cNvPr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048;p48">
              <a:extLst>
                <a:ext uri="{FF2B5EF4-FFF2-40B4-BE49-F238E27FC236}">
                  <a16:creationId xmlns:a16="http://schemas.microsoft.com/office/drawing/2014/main" id="{8C4FB17D-9030-4E8D-A926-985CC965559B}"/>
                </a:ext>
              </a:extLst>
            </p:cNvPr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049;p48">
              <a:extLst>
                <a:ext uri="{FF2B5EF4-FFF2-40B4-BE49-F238E27FC236}">
                  <a16:creationId xmlns:a16="http://schemas.microsoft.com/office/drawing/2014/main" id="{4691DCF8-4A00-4709-B2D0-2169F8CD9801}"/>
                </a:ext>
              </a:extLst>
            </p:cNvPr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050;p48">
              <a:extLst>
                <a:ext uri="{FF2B5EF4-FFF2-40B4-BE49-F238E27FC236}">
                  <a16:creationId xmlns:a16="http://schemas.microsoft.com/office/drawing/2014/main" id="{4CD6EAF1-323D-4449-9FB0-905C0BC07218}"/>
                </a:ext>
              </a:extLst>
            </p:cNvPr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051;p48">
              <a:extLst>
                <a:ext uri="{FF2B5EF4-FFF2-40B4-BE49-F238E27FC236}">
                  <a16:creationId xmlns:a16="http://schemas.microsoft.com/office/drawing/2014/main" id="{76D92096-2A96-41BC-85B0-E7D1B2C59CED}"/>
                </a:ext>
              </a:extLst>
            </p:cNvPr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052;p48">
              <a:extLst>
                <a:ext uri="{FF2B5EF4-FFF2-40B4-BE49-F238E27FC236}">
                  <a16:creationId xmlns:a16="http://schemas.microsoft.com/office/drawing/2014/main" id="{ED996F8C-4B24-4927-94DB-B5B48D4DAF94}"/>
                </a:ext>
              </a:extLst>
            </p:cNvPr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053;p48">
              <a:extLst>
                <a:ext uri="{FF2B5EF4-FFF2-40B4-BE49-F238E27FC236}">
                  <a16:creationId xmlns:a16="http://schemas.microsoft.com/office/drawing/2014/main" id="{535011BA-BE42-4A56-8A1E-D2F04265172C}"/>
                </a:ext>
              </a:extLst>
            </p:cNvPr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4054;p48">
              <a:extLst>
                <a:ext uri="{FF2B5EF4-FFF2-40B4-BE49-F238E27FC236}">
                  <a16:creationId xmlns:a16="http://schemas.microsoft.com/office/drawing/2014/main" id="{C03DC33E-1F5A-44C2-B318-E7E7B82221A1}"/>
                </a:ext>
              </a:extLst>
            </p:cNvPr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4055;p48">
              <a:extLst>
                <a:ext uri="{FF2B5EF4-FFF2-40B4-BE49-F238E27FC236}">
                  <a16:creationId xmlns:a16="http://schemas.microsoft.com/office/drawing/2014/main" id="{6B297418-54A7-4AA9-A8C2-4E65F9B4447F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4056;p48">
              <a:extLst>
                <a:ext uri="{FF2B5EF4-FFF2-40B4-BE49-F238E27FC236}">
                  <a16:creationId xmlns:a16="http://schemas.microsoft.com/office/drawing/2014/main" id="{D4817D30-5D92-495D-A042-4E70F102009E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4057;p48">
              <a:extLst>
                <a:ext uri="{FF2B5EF4-FFF2-40B4-BE49-F238E27FC236}">
                  <a16:creationId xmlns:a16="http://schemas.microsoft.com/office/drawing/2014/main" id="{EA5FA748-9E52-4B72-9BD0-C53747C1E289}"/>
                </a:ext>
              </a:extLst>
            </p:cNvPr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4058;p48">
              <a:extLst>
                <a:ext uri="{FF2B5EF4-FFF2-40B4-BE49-F238E27FC236}">
                  <a16:creationId xmlns:a16="http://schemas.microsoft.com/office/drawing/2014/main" id="{F990DC95-D639-4DB7-9B64-0723094D33BB}"/>
                </a:ext>
              </a:extLst>
            </p:cNvPr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4059;p48">
              <a:extLst>
                <a:ext uri="{FF2B5EF4-FFF2-40B4-BE49-F238E27FC236}">
                  <a16:creationId xmlns:a16="http://schemas.microsoft.com/office/drawing/2014/main" id="{C68BCA15-5CDE-44BE-BDF9-9E1DB903A28B}"/>
                </a:ext>
              </a:extLst>
            </p:cNvPr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060;p48">
              <a:extLst>
                <a:ext uri="{FF2B5EF4-FFF2-40B4-BE49-F238E27FC236}">
                  <a16:creationId xmlns:a16="http://schemas.microsoft.com/office/drawing/2014/main" id="{8BA6E4C2-5F76-4CFF-9CA1-3B6EB0263EA7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061;p48">
              <a:extLst>
                <a:ext uri="{FF2B5EF4-FFF2-40B4-BE49-F238E27FC236}">
                  <a16:creationId xmlns:a16="http://schemas.microsoft.com/office/drawing/2014/main" id="{67BF4F38-EFAB-42C0-9B7B-9356532B7FDC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4062;p48">
              <a:extLst>
                <a:ext uri="{FF2B5EF4-FFF2-40B4-BE49-F238E27FC236}">
                  <a16:creationId xmlns:a16="http://schemas.microsoft.com/office/drawing/2014/main" id="{5F54BF2E-D461-4242-98E3-388296066A2C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4063;p48">
              <a:extLst>
                <a:ext uri="{FF2B5EF4-FFF2-40B4-BE49-F238E27FC236}">
                  <a16:creationId xmlns:a16="http://schemas.microsoft.com/office/drawing/2014/main" id="{BBD0E755-9453-40A4-B715-1284ACBC2A01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4064;p48">
              <a:extLst>
                <a:ext uri="{FF2B5EF4-FFF2-40B4-BE49-F238E27FC236}">
                  <a16:creationId xmlns:a16="http://schemas.microsoft.com/office/drawing/2014/main" id="{678F1FB5-84F1-43B3-B316-71B5E7982430}"/>
                </a:ext>
              </a:extLst>
            </p:cNvPr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4065;p48">
              <a:extLst>
                <a:ext uri="{FF2B5EF4-FFF2-40B4-BE49-F238E27FC236}">
                  <a16:creationId xmlns:a16="http://schemas.microsoft.com/office/drawing/2014/main" id="{C03852F4-46BA-4676-AF91-663A76A6BB32}"/>
                </a:ext>
              </a:extLst>
            </p:cNvPr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4066;p48">
              <a:extLst>
                <a:ext uri="{FF2B5EF4-FFF2-40B4-BE49-F238E27FC236}">
                  <a16:creationId xmlns:a16="http://schemas.microsoft.com/office/drawing/2014/main" id="{F0E37F62-1D0C-4555-9C06-663A38A235DB}"/>
                </a:ext>
              </a:extLst>
            </p:cNvPr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4067;p48">
              <a:extLst>
                <a:ext uri="{FF2B5EF4-FFF2-40B4-BE49-F238E27FC236}">
                  <a16:creationId xmlns:a16="http://schemas.microsoft.com/office/drawing/2014/main" id="{25ADF7D0-C56C-4AEA-8DC2-BF3CE45EFDE4}"/>
                </a:ext>
              </a:extLst>
            </p:cNvPr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4068;p48">
              <a:extLst>
                <a:ext uri="{FF2B5EF4-FFF2-40B4-BE49-F238E27FC236}">
                  <a16:creationId xmlns:a16="http://schemas.microsoft.com/office/drawing/2014/main" id="{4E80A4A8-EBA9-4D86-9283-15C402E9C60E}"/>
                </a:ext>
              </a:extLst>
            </p:cNvPr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4069;p48">
              <a:extLst>
                <a:ext uri="{FF2B5EF4-FFF2-40B4-BE49-F238E27FC236}">
                  <a16:creationId xmlns:a16="http://schemas.microsoft.com/office/drawing/2014/main" id="{7EC27AE4-6320-4B0D-A23A-70DB497F92EC}"/>
                </a:ext>
              </a:extLst>
            </p:cNvPr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4070;p48">
              <a:extLst>
                <a:ext uri="{FF2B5EF4-FFF2-40B4-BE49-F238E27FC236}">
                  <a16:creationId xmlns:a16="http://schemas.microsoft.com/office/drawing/2014/main" id="{254A96E8-2D45-4CC2-B784-BE4C66300BCA}"/>
                </a:ext>
              </a:extLst>
            </p:cNvPr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4071;p48">
              <a:extLst>
                <a:ext uri="{FF2B5EF4-FFF2-40B4-BE49-F238E27FC236}">
                  <a16:creationId xmlns:a16="http://schemas.microsoft.com/office/drawing/2014/main" id="{6B739F8C-B1B8-4266-B78D-731BB0798E9C}"/>
                </a:ext>
              </a:extLst>
            </p:cNvPr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4072;p48">
              <a:extLst>
                <a:ext uri="{FF2B5EF4-FFF2-40B4-BE49-F238E27FC236}">
                  <a16:creationId xmlns:a16="http://schemas.microsoft.com/office/drawing/2014/main" id="{299BE8A3-8E61-41B2-A375-1231CCA97FC4}"/>
                </a:ext>
              </a:extLst>
            </p:cNvPr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4073;p48">
              <a:extLst>
                <a:ext uri="{FF2B5EF4-FFF2-40B4-BE49-F238E27FC236}">
                  <a16:creationId xmlns:a16="http://schemas.microsoft.com/office/drawing/2014/main" id="{B84BC396-D5CE-48D1-B3F6-36CCE1109449}"/>
                </a:ext>
              </a:extLst>
            </p:cNvPr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4074;p48">
              <a:extLst>
                <a:ext uri="{FF2B5EF4-FFF2-40B4-BE49-F238E27FC236}">
                  <a16:creationId xmlns:a16="http://schemas.microsoft.com/office/drawing/2014/main" id="{68C91C31-7AB1-4D78-BDD8-402CE31030F6}"/>
                </a:ext>
              </a:extLst>
            </p:cNvPr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4075;p48">
              <a:extLst>
                <a:ext uri="{FF2B5EF4-FFF2-40B4-BE49-F238E27FC236}">
                  <a16:creationId xmlns:a16="http://schemas.microsoft.com/office/drawing/2014/main" id="{31E00689-99DE-42ED-8B53-0F1E725A2D17}"/>
                </a:ext>
              </a:extLst>
            </p:cNvPr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4076;p48">
              <a:extLst>
                <a:ext uri="{FF2B5EF4-FFF2-40B4-BE49-F238E27FC236}">
                  <a16:creationId xmlns:a16="http://schemas.microsoft.com/office/drawing/2014/main" id="{FEAFAB0A-600D-4DC7-9C62-00724E5694CA}"/>
                </a:ext>
              </a:extLst>
            </p:cNvPr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4077;p48">
              <a:extLst>
                <a:ext uri="{FF2B5EF4-FFF2-40B4-BE49-F238E27FC236}">
                  <a16:creationId xmlns:a16="http://schemas.microsoft.com/office/drawing/2014/main" id="{D4726363-1F4A-4F3A-8E38-564987CED220}"/>
                </a:ext>
              </a:extLst>
            </p:cNvPr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4078;p48">
              <a:extLst>
                <a:ext uri="{FF2B5EF4-FFF2-40B4-BE49-F238E27FC236}">
                  <a16:creationId xmlns:a16="http://schemas.microsoft.com/office/drawing/2014/main" id="{D9D6A9EB-8415-46A5-A7E2-B949D55D47E7}"/>
                </a:ext>
              </a:extLst>
            </p:cNvPr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4079;p48">
              <a:extLst>
                <a:ext uri="{FF2B5EF4-FFF2-40B4-BE49-F238E27FC236}">
                  <a16:creationId xmlns:a16="http://schemas.microsoft.com/office/drawing/2014/main" id="{1F3FECF5-B69A-400D-9EB6-D33D5F2883B3}"/>
                </a:ext>
              </a:extLst>
            </p:cNvPr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4080;p48">
              <a:extLst>
                <a:ext uri="{FF2B5EF4-FFF2-40B4-BE49-F238E27FC236}">
                  <a16:creationId xmlns:a16="http://schemas.microsoft.com/office/drawing/2014/main" id="{92FC99D2-44DC-42D1-A3B5-1821069125E3}"/>
                </a:ext>
              </a:extLst>
            </p:cNvPr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4081;p48">
              <a:extLst>
                <a:ext uri="{FF2B5EF4-FFF2-40B4-BE49-F238E27FC236}">
                  <a16:creationId xmlns:a16="http://schemas.microsoft.com/office/drawing/2014/main" id="{E39697BF-E434-4933-AD69-C01408051D33}"/>
                </a:ext>
              </a:extLst>
            </p:cNvPr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4082;p48">
              <a:extLst>
                <a:ext uri="{FF2B5EF4-FFF2-40B4-BE49-F238E27FC236}">
                  <a16:creationId xmlns:a16="http://schemas.microsoft.com/office/drawing/2014/main" id="{4CA70CA2-F26D-491C-ABE5-DBD36D9332A2}"/>
                </a:ext>
              </a:extLst>
            </p:cNvPr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4083;p48">
              <a:extLst>
                <a:ext uri="{FF2B5EF4-FFF2-40B4-BE49-F238E27FC236}">
                  <a16:creationId xmlns:a16="http://schemas.microsoft.com/office/drawing/2014/main" id="{47C02156-9BBE-4591-976D-8AD00FD00EAB}"/>
                </a:ext>
              </a:extLst>
            </p:cNvPr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4084;p48">
              <a:extLst>
                <a:ext uri="{FF2B5EF4-FFF2-40B4-BE49-F238E27FC236}">
                  <a16:creationId xmlns:a16="http://schemas.microsoft.com/office/drawing/2014/main" id="{D5C09AFD-D275-44D0-9704-AB942EEFED04}"/>
                </a:ext>
              </a:extLst>
            </p:cNvPr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4085;p48">
              <a:extLst>
                <a:ext uri="{FF2B5EF4-FFF2-40B4-BE49-F238E27FC236}">
                  <a16:creationId xmlns:a16="http://schemas.microsoft.com/office/drawing/2014/main" id="{1167C976-949F-41F7-A6FF-0603A8DA43B6}"/>
                </a:ext>
              </a:extLst>
            </p:cNvPr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4086;p48">
              <a:extLst>
                <a:ext uri="{FF2B5EF4-FFF2-40B4-BE49-F238E27FC236}">
                  <a16:creationId xmlns:a16="http://schemas.microsoft.com/office/drawing/2014/main" id="{99E09204-8671-41DA-9253-C28EB5DD34B2}"/>
                </a:ext>
              </a:extLst>
            </p:cNvPr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4087;p48">
              <a:extLst>
                <a:ext uri="{FF2B5EF4-FFF2-40B4-BE49-F238E27FC236}">
                  <a16:creationId xmlns:a16="http://schemas.microsoft.com/office/drawing/2014/main" id="{E22F5F00-8286-4803-A498-714EB2AB8E35}"/>
                </a:ext>
              </a:extLst>
            </p:cNvPr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4088;p48">
              <a:extLst>
                <a:ext uri="{FF2B5EF4-FFF2-40B4-BE49-F238E27FC236}">
                  <a16:creationId xmlns:a16="http://schemas.microsoft.com/office/drawing/2014/main" id="{88D9B3C3-0BEC-49FA-A6DE-442B642521F7}"/>
                </a:ext>
              </a:extLst>
            </p:cNvPr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" name="Google Shape;4089;p48">
              <a:extLst>
                <a:ext uri="{FF2B5EF4-FFF2-40B4-BE49-F238E27FC236}">
                  <a16:creationId xmlns:a16="http://schemas.microsoft.com/office/drawing/2014/main" id="{B8AC2A02-380A-4A3F-8E6F-292E1118CF8B}"/>
                </a:ext>
              </a:extLst>
            </p:cNvPr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103" name="Google Shape;4090;p48">
                <a:extLst>
                  <a:ext uri="{FF2B5EF4-FFF2-40B4-BE49-F238E27FC236}">
                    <a16:creationId xmlns:a16="http://schemas.microsoft.com/office/drawing/2014/main" id="{70751EDB-F124-40F1-ACB9-D74CABA4057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4091;p48">
                <a:extLst>
                  <a:ext uri="{FF2B5EF4-FFF2-40B4-BE49-F238E27FC236}">
                    <a16:creationId xmlns:a16="http://schemas.microsoft.com/office/drawing/2014/main" id="{1B38DFE5-0A15-451E-93AF-D3103F83B4D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4092;p48">
                <a:extLst>
                  <a:ext uri="{FF2B5EF4-FFF2-40B4-BE49-F238E27FC236}">
                    <a16:creationId xmlns:a16="http://schemas.microsoft.com/office/drawing/2014/main" id="{661721AD-592C-4912-B5FC-E396047D8851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4093;p48">
                <a:extLst>
                  <a:ext uri="{FF2B5EF4-FFF2-40B4-BE49-F238E27FC236}">
                    <a16:creationId xmlns:a16="http://schemas.microsoft.com/office/drawing/2014/main" id="{910C4AD0-4939-41D0-8C32-A51B9C6D8B9C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4094;p48">
                <a:extLst>
                  <a:ext uri="{FF2B5EF4-FFF2-40B4-BE49-F238E27FC236}">
                    <a16:creationId xmlns:a16="http://schemas.microsoft.com/office/drawing/2014/main" id="{8E9CC720-0DF7-4009-9B4B-2B57FC9E76D0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5" name="Google Shape;4095;p48">
              <a:extLst>
                <a:ext uri="{FF2B5EF4-FFF2-40B4-BE49-F238E27FC236}">
                  <a16:creationId xmlns:a16="http://schemas.microsoft.com/office/drawing/2014/main" id="{AFB4C47B-9FA1-4F0F-B355-6CE2EB5457C4}"/>
                </a:ext>
              </a:extLst>
            </p:cNvPr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4096;p48">
              <a:extLst>
                <a:ext uri="{FF2B5EF4-FFF2-40B4-BE49-F238E27FC236}">
                  <a16:creationId xmlns:a16="http://schemas.microsoft.com/office/drawing/2014/main" id="{DF93848D-4B2F-4AE8-AB4B-02827366AF30}"/>
                </a:ext>
              </a:extLst>
            </p:cNvPr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oogle Shape;4097;p48">
              <a:extLst>
                <a:ext uri="{FF2B5EF4-FFF2-40B4-BE49-F238E27FC236}">
                  <a16:creationId xmlns:a16="http://schemas.microsoft.com/office/drawing/2014/main" id="{1D52B6E4-1B5F-4906-A99E-FFCBFB8EF51A}"/>
                </a:ext>
              </a:extLst>
            </p:cNvPr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98" name="Google Shape;4098;p48">
                <a:extLst>
                  <a:ext uri="{FF2B5EF4-FFF2-40B4-BE49-F238E27FC236}">
                    <a16:creationId xmlns:a16="http://schemas.microsoft.com/office/drawing/2014/main" id="{26890123-8FE7-4D43-A663-32B38C2439E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4099;p48">
                <a:extLst>
                  <a:ext uri="{FF2B5EF4-FFF2-40B4-BE49-F238E27FC236}">
                    <a16:creationId xmlns:a16="http://schemas.microsoft.com/office/drawing/2014/main" id="{8C7B6769-2ACF-4CB7-B094-63550A2622B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4100;p48">
                <a:extLst>
                  <a:ext uri="{FF2B5EF4-FFF2-40B4-BE49-F238E27FC236}">
                    <a16:creationId xmlns:a16="http://schemas.microsoft.com/office/drawing/2014/main" id="{F9B06D53-9F05-473F-873C-A94DFF3B30E6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4101;p48">
                <a:extLst>
                  <a:ext uri="{FF2B5EF4-FFF2-40B4-BE49-F238E27FC236}">
                    <a16:creationId xmlns:a16="http://schemas.microsoft.com/office/drawing/2014/main" id="{C4AE68AB-74EF-404D-9BFD-6F192AEB7CAA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4102;p48">
                <a:extLst>
                  <a:ext uri="{FF2B5EF4-FFF2-40B4-BE49-F238E27FC236}">
                    <a16:creationId xmlns:a16="http://schemas.microsoft.com/office/drawing/2014/main" id="{8D85A3B7-BF40-4D0A-88E9-2341830BA225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4953" y="719346"/>
            <a:ext cx="78889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Test Pearson et Spearman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7" name="Google Shape;998;p20">
            <a:extLst>
              <a:ext uri="{FF2B5EF4-FFF2-40B4-BE49-F238E27FC236}">
                <a16:creationId xmlns:a16="http://schemas.microsoft.com/office/drawing/2014/main" id="{9FECCA9E-684B-4F95-9E2B-A8FC6A5195EF}"/>
              </a:ext>
            </a:extLst>
          </p:cNvPr>
          <p:cNvSpPr txBox="1">
            <a:spLocks/>
          </p:cNvSpPr>
          <p:nvPr/>
        </p:nvSpPr>
        <p:spPr>
          <a:xfrm>
            <a:off x="6013625" y="1415164"/>
            <a:ext cx="2868847" cy="38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fr-FR" sz="1200" b="1" dirty="0"/>
              <a:t>Conclusions du test Shapiro :</a:t>
            </a:r>
          </a:p>
          <a:p>
            <a:pPr marL="285750" indent="-285750"/>
            <a:r>
              <a:rPr lang="fr-FR" sz="1200" dirty="0"/>
              <a:t>P = 0,008 : la distribution d’âge est non-normale</a:t>
            </a:r>
          </a:p>
          <a:p>
            <a:pPr marL="0" indent="0">
              <a:buNone/>
            </a:pPr>
            <a:r>
              <a:rPr lang="fr-FR" sz="1200" b="1" dirty="0"/>
              <a:t>Conclusions du test Pearson :</a:t>
            </a:r>
          </a:p>
          <a:p>
            <a:pPr marL="285750" indent="-285750"/>
            <a:r>
              <a:rPr lang="fr-FR" sz="1200" dirty="0"/>
              <a:t>P = -0,54 :</a:t>
            </a:r>
          </a:p>
          <a:p>
            <a:pPr marL="0" indent="0">
              <a:buNone/>
            </a:pPr>
            <a:r>
              <a:rPr lang="fr-FR" sz="1200" b="1" dirty="0"/>
              <a:t>Conclusions du test Spearman :</a:t>
            </a:r>
          </a:p>
          <a:p>
            <a:pPr marL="285750" indent="-285750"/>
            <a:r>
              <a:rPr lang="fr-FR" sz="1200" dirty="0"/>
              <a:t>P = -0,084 :</a:t>
            </a:r>
          </a:p>
          <a:p>
            <a:pPr marL="285750" indent="-285750"/>
            <a:r>
              <a:rPr lang="fr-FR" sz="1200" dirty="0"/>
              <a:t>Il existe une corrélation entre le panier moyen et l’âge</a:t>
            </a:r>
          </a:p>
          <a:p>
            <a:pPr marL="285750" indent="-285750"/>
            <a:r>
              <a:rPr lang="fr-FR" sz="1200" dirty="0"/>
              <a:t>Plus un client est jeune, plus son panier moyen est élevé</a:t>
            </a:r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endParaRPr lang="fr-FR" sz="1400" dirty="0"/>
          </a:p>
        </p:txBody>
      </p:sp>
      <p:sp>
        <p:nvSpPr>
          <p:cNvPr id="6" name="Google Shape;998;p20">
            <a:extLst>
              <a:ext uri="{FF2B5EF4-FFF2-40B4-BE49-F238E27FC236}">
                <a16:creationId xmlns:a16="http://schemas.microsoft.com/office/drawing/2014/main" id="{6BC6A408-DB24-4E00-B730-408574E564DC}"/>
              </a:ext>
            </a:extLst>
          </p:cNvPr>
          <p:cNvSpPr txBox="1">
            <a:spLocks/>
          </p:cNvSpPr>
          <p:nvPr/>
        </p:nvSpPr>
        <p:spPr>
          <a:xfrm>
            <a:off x="294294" y="1641106"/>
            <a:ext cx="3506037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fr-FR" sz="1200" b="1" dirty="0"/>
              <a:t>L’âge influe t-il sur le montant du panier moyen ?</a:t>
            </a:r>
          </a:p>
          <a:p>
            <a:pPr marL="285750" indent="-285750"/>
            <a:r>
              <a:rPr lang="fr-FR" sz="1200" dirty="0"/>
              <a:t>2 variables quantitatives</a:t>
            </a:r>
          </a:p>
          <a:p>
            <a:pPr marL="285750" indent="-285750"/>
            <a:r>
              <a:rPr lang="fr-FR" sz="1200" dirty="0"/>
              <a:t>Observation de la distribution d’âge : le test de Shapiro retourne une distribution non-normale. En analysant graphiquement la distribution de l’âge et en prenant compte le nombre élevé d’individus, nous supposons que la distribution est normale</a:t>
            </a:r>
          </a:p>
          <a:p>
            <a:pPr marL="285750" indent="-285750"/>
            <a:r>
              <a:rPr lang="fr-FR" sz="1200" dirty="0"/>
              <a:t>Test Pearson + Spearman</a:t>
            </a:r>
          </a:p>
        </p:txBody>
      </p:sp>
    </p:spTree>
    <p:extLst>
      <p:ext uri="{BB962C8B-B14F-4D97-AF65-F5344CB8AC3E}">
        <p14:creationId xmlns:p14="http://schemas.microsoft.com/office/powerpoint/2010/main" val="121691365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199" y="704966"/>
            <a:ext cx="78889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Corrélation entre âge et fréquence d’achat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59EFDB7-AA07-4A9C-A8B6-22C12BFBC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495" y="1556067"/>
            <a:ext cx="4240306" cy="2530671"/>
          </a:xfrm>
          <a:prstGeom prst="rect">
            <a:avLst/>
          </a:prstGeom>
        </p:spPr>
      </p:pic>
      <p:sp>
        <p:nvSpPr>
          <p:cNvPr id="8" name="Google Shape;998;p20">
            <a:extLst>
              <a:ext uri="{FF2B5EF4-FFF2-40B4-BE49-F238E27FC236}">
                <a16:creationId xmlns:a16="http://schemas.microsoft.com/office/drawing/2014/main" id="{D9AB6363-C3FA-4EF4-949A-81DEA7FCE63E}"/>
              </a:ext>
            </a:extLst>
          </p:cNvPr>
          <p:cNvSpPr txBox="1">
            <a:spLocks/>
          </p:cNvSpPr>
          <p:nvPr/>
        </p:nvSpPr>
        <p:spPr>
          <a:xfrm>
            <a:off x="859745" y="1718299"/>
            <a:ext cx="3336149" cy="38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fr-FR" sz="1200" b="1" dirty="0"/>
              <a:t>Méthode :</a:t>
            </a:r>
          </a:p>
          <a:p>
            <a:pPr marL="285750" indent="-285750"/>
            <a:r>
              <a:rPr lang="fr-FR" sz="1200" dirty="0"/>
              <a:t>Nous mesurons la fréquence de vente effectuée en fonction de l’âge de nos clients</a:t>
            </a: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28D5C98-8B51-4224-BC69-C021D09235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580"/>
          <a:stretch/>
        </p:blipFill>
        <p:spPr>
          <a:xfrm>
            <a:off x="1271994" y="2821402"/>
            <a:ext cx="2225233" cy="10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667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3917;p48">
            <a:extLst>
              <a:ext uri="{FF2B5EF4-FFF2-40B4-BE49-F238E27FC236}">
                <a16:creationId xmlns:a16="http://schemas.microsoft.com/office/drawing/2014/main" id="{CF4463D2-6D15-4949-B165-F03B27338784}"/>
              </a:ext>
            </a:extLst>
          </p:cNvPr>
          <p:cNvGrpSpPr/>
          <p:nvPr/>
        </p:nvGrpSpPr>
        <p:grpSpPr>
          <a:xfrm>
            <a:off x="3489733" y="1688301"/>
            <a:ext cx="1849100" cy="1851460"/>
            <a:chOff x="2244025" y="145922"/>
            <a:chExt cx="4382832" cy="4762352"/>
          </a:xfrm>
        </p:grpSpPr>
        <p:grpSp>
          <p:nvGrpSpPr>
            <p:cNvPr id="9" name="Google Shape;3918;p48">
              <a:extLst>
                <a:ext uri="{FF2B5EF4-FFF2-40B4-BE49-F238E27FC236}">
                  <a16:creationId xmlns:a16="http://schemas.microsoft.com/office/drawing/2014/main" id="{64FF572B-707D-45A8-9486-88AF5CEC11C1}"/>
                </a:ext>
              </a:extLst>
            </p:cNvPr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157" name="Google Shape;3919;p48">
                <a:extLst>
                  <a:ext uri="{FF2B5EF4-FFF2-40B4-BE49-F238E27FC236}">
                    <a16:creationId xmlns:a16="http://schemas.microsoft.com/office/drawing/2014/main" id="{F86A8833-34DB-4CCA-97DF-9FF8175A8E21}"/>
                  </a:ext>
                </a:extLst>
              </p:cNvPr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920;p48">
                <a:extLst>
                  <a:ext uri="{FF2B5EF4-FFF2-40B4-BE49-F238E27FC236}">
                    <a16:creationId xmlns:a16="http://schemas.microsoft.com/office/drawing/2014/main" id="{48C18B2A-0904-4453-BA34-FE0535BD2C6D}"/>
                  </a:ext>
                </a:extLst>
              </p:cNvPr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921;p48">
                <a:extLst>
                  <a:ext uri="{FF2B5EF4-FFF2-40B4-BE49-F238E27FC236}">
                    <a16:creationId xmlns:a16="http://schemas.microsoft.com/office/drawing/2014/main" id="{20BE19E6-5CA2-468A-8B4B-9975B6A12E89}"/>
                  </a:ext>
                </a:extLst>
              </p:cNvPr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922;p48">
                <a:extLst>
                  <a:ext uri="{FF2B5EF4-FFF2-40B4-BE49-F238E27FC236}">
                    <a16:creationId xmlns:a16="http://schemas.microsoft.com/office/drawing/2014/main" id="{E43B8697-9FE0-4577-80FE-ABEAC4F89CB6}"/>
                  </a:ext>
                </a:extLst>
              </p:cNvPr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923;p48">
                <a:extLst>
                  <a:ext uri="{FF2B5EF4-FFF2-40B4-BE49-F238E27FC236}">
                    <a16:creationId xmlns:a16="http://schemas.microsoft.com/office/drawing/2014/main" id="{95F8D46D-EF76-4D53-B72C-0DCD10E796C8}"/>
                  </a:ext>
                </a:extLst>
              </p:cNvPr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924;p48">
                <a:extLst>
                  <a:ext uri="{FF2B5EF4-FFF2-40B4-BE49-F238E27FC236}">
                    <a16:creationId xmlns:a16="http://schemas.microsoft.com/office/drawing/2014/main" id="{74B50E2D-ADD9-4E49-9B01-8506888C7393}"/>
                  </a:ext>
                </a:extLst>
              </p:cNvPr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925;p48">
                <a:extLst>
                  <a:ext uri="{FF2B5EF4-FFF2-40B4-BE49-F238E27FC236}">
                    <a16:creationId xmlns:a16="http://schemas.microsoft.com/office/drawing/2014/main" id="{DEF7D271-46B5-4AE4-97F1-AE198062EF4E}"/>
                  </a:ext>
                </a:extLst>
              </p:cNvPr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926;p48">
                <a:extLst>
                  <a:ext uri="{FF2B5EF4-FFF2-40B4-BE49-F238E27FC236}">
                    <a16:creationId xmlns:a16="http://schemas.microsoft.com/office/drawing/2014/main" id="{26B9DA26-02DC-40B2-A91F-611D7222BF4D}"/>
                  </a:ext>
                </a:extLst>
              </p:cNvPr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927;p48">
                <a:extLst>
                  <a:ext uri="{FF2B5EF4-FFF2-40B4-BE49-F238E27FC236}">
                    <a16:creationId xmlns:a16="http://schemas.microsoft.com/office/drawing/2014/main" id="{B71B3432-4E28-4F61-9C3B-4F666104B0CD}"/>
                  </a:ext>
                </a:extLst>
              </p:cNvPr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928;p48">
                <a:extLst>
                  <a:ext uri="{FF2B5EF4-FFF2-40B4-BE49-F238E27FC236}">
                    <a16:creationId xmlns:a16="http://schemas.microsoft.com/office/drawing/2014/main" id="{B104212C-B83C-45AC-A7E7-303C62BD955E}"/>
                  </a:ext>
                </a:extLst>
              </p:cNvPr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929;p48">
                <a:extLst>
                  <a:ext uri="{FF2B5EF4-FFF2-40B4-BE49-F238E27FC236}">
                    <a16:creationId xmlns:a16="http://schemas.microsoft.com/office/drawing/2014/main" id="{67D22D7B-7EFC-4BFB-B901-61BC20EEE29B}"/>
                  </a:ext>
                </a:extLst>
              </p:cNvPr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930;p48">
                <a:extLst>
                  <a:ext uri="{FF2B5EF4-FFF2-40B4-BE49-F238E27FC236}">
                    <a16:creationId xmlns:a16="http://schemas.microsoft.com/office/drawing/2014/main" id="{DACD75D6-76DE-4ED2-95D6-C47CE676083F}"/>
                  </a:ext>
                </a:extLst>
              </p:cNvPr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931;p48">
                <a:extLst>
                  <a:ext uri="{FF2B5EF4-FFF2-40B4-BE49-F238E27FC236}">
                    <a16:creationId xmlns:a16="http://schemas.microsoft.com/office/drawing/2014/main" id="{FEDF6D5A-B5A2-4E2F-B9AD-FFA2A89311FD}"/>
                  </a:ext>
                </a:extLst>
              </p:cNvPr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932;p48">
                <a:extLst>
                  <a:ext uri="{FF2B5EF4-FFF2-40B4-BE49-F238E27FC236}">
                    <a16:creationId xmlns:a16="http://schemas.microsoft.com/office/drawing/2014/main" id="{E4BACF07-B867-4452-81EB-AA1721068A86}"/>
                  </a:ext>
                </a:extLst>
              </p:cNvPr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933;p48">
                <a:extLst>
                  <a:ext uri="{FF2B5EF4-FFF2-40B4-BE49-F238E27FC236}">
                    <a16:creationId xmlns:a16="http://schemas.microsoft.com/office/drawing/2014/main" id="{E9B21F98-899C-46FE-A066-7ABA51B1D7CC}"/>
                  </a:ext>
                </a:extLst>
              </p:cNvPr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934;p48">
                <a:extLst>
                  <a:ext uri="{FF2B5EF4-FFF2-40B4-BE49-F238E27FC236}">
                    <a16:creationId xmlns:a16="http://schemas.microsoft.com/office/drawing/2014/main" id="{34444990-D910-42BC-AD55-11E8276CF699}"/>
                  </a:ext>
                </a:extLst>
              </p:cNvPr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935;p48">
                <a:extLst>
                  <a:ext uri="{FF2B5EF4-FFF2-40B4-BE49-F238E27FC236}">
                    <a16:creationId xmlns:a16="http://schemas.microsoft.com/office/drawing/2014/main" id="{703C5B42-CEEA-4190-8188-9F3C69018DA6}"/>
                  </a:ext>
                </a:extLst>
              </p:cNvPr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936;p48">
                <a:extLst>
                  <a:ext uri="{FF2B5EF4-FFF2-40B4-BE49-F238E27FC236}">
                    <a16:creationId xmlns:a16="http://schemas.microsoft.com/office/drawing/2014/main" id="{46C5A6AA-25AA-44CA-B2EF-E0F299E3ED9A}"/>
                  </a:ext>
                </a:extLst>
              </p:cNvPr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937;p48">
                <a:extLst>
                  <a:ext uri="{FF2B5EF4-FFF2-40B4-BE49-F238E27FC236}">
                    <a16:creationId xmlns:a16="http://schemas.microsoft.com/office/drawing/2014/main" id="{A3FA22BF-6FB0-4B31-908D-8E0EBDBF255F}"/>
                  </a:ext>
                </a:extLst>
              </p:cNvPr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938;p48">
                <a:extLst>
                  <a:ext uri="{FF2B5EF4-FFF2-40B4-BE49-F238E27FC236}">
                    <a16:creationId xmlns:a16="http://schemas.microsoft.com/office/drawing/2014/main" id="{7856ED77-EB4A-4BAF-B033-57EA6D43B01A}"/>
                  </a:ext>
                </a:extLst>
              </p:cNvPr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939;p48">
                <a:extLst>
                  <a:ext uri="{FF2B5EF4-FFF2-40B4-BE49-F238E27FC236}">
                    <a16:creationId xmlns:a16="http://schemas.microsoft.com/office/drawing/2014/main" id="{4AEA70C2-2E3C-4BF0-8290-50831CC80A5C}"/>
                  </a:ext>
                </a:extLst>
              </p:cNvPr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940;p48">
                <a:extLst>
                  <a:ext uri="{FF2B5EF4-FFF2-40B4-BE49-F238E27FC236}">
                    <a16:creationId xmlns:a16="http://schemas.microsoft.com/office/drawing/2014/main" id="{0F959E29-6943-42F8-B50A-02F8A715F091}"/>
                  </a:ext>
                </a:extLst>
              </p:cNvPr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941;p48">
                <a:extLst>
                  <a:ext uri="{FF2B5EF4-FFF2-40B4-BE49-F238E27FC236}">
                    <a16:creationId xmlns:a16="http://schemas.microsoft.com/office/drawing/2014/main" id="{896B1514-CBEA-45B1-A952-196B4FDE8653}"/>
                  </a:ext>
                </a:extLst>
              </p:cNvPr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942;p48">
                <a:extLst>
                  <a:ext uri="{FF2B5EF4-FFF2-40B4-BE49-F238E27FC236}">
                    <a16:creationId xmlns:a16="http://schemas.microsoft.com/office/drawing/2014/main" id="{130DD2BD-68EE-47CC-8F41-5419A3ED2CAA}"/>
                  </a:ext>
                </a:extLst>
              </p:cNvPr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943;p48">
                <a:extLst>
                  <a:ext uri="{FF2B5EF4-FFF2-40B4-BE49-F238E27FC236}">
                    <a16:creationId xmlns:a16="http://schemas.microsoft.com/office/drawing/2014/main" id="{516A9B29-550E-4982-A73A-C01B9A2E7114}"/>
                  </a:ext>
                </a:extLst>
              </p:cNvPr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944;p48">
                <a:extLst>
                  <a:ext uri="{FF2B5EF4-FFF2-40B4-BE49-F238E27FC236}">
                    <a16:creationId xmlns:a16="http://schemas.microsoft.com/office/drawing/2014/main" id="{DEAAC5CA-6ABD-410E-83F8-B5B4F5A18957}"/>
                  </a:ext>
                </a:extLst>
              </p:cNvPr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945;p48">
                <a:extLst>
                  <a:ext uri="{FF2B5EF4-FFF2-40B4-BE49-F238E27FC236}">
                    <a16:creationId xmlns:a16="http://schemas.microsoft.com/office/drawing/2014/main" id="{61CCA8A9-6C90-4116-9E4F-F0BBF7DE16C2}"/>
                  </a:ext>
                </a:extLst>
              </p:cNvPr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946;p48">
                <a:extLst>
                  <a:ext uri="{FF2B5EF4-FFF2-40B4-BE49-F238E27FC236}">
                    <a16:creationId xmlns:a16="http://schemas.microsoft.com/office/drawing/2014/main" id="{BB9AB165-E53F-4597-B8B2-FDECCB0A236A}"/>
                  </a:ext>
                </a:extLst>
              </p:cNvPr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947;p48">
                <a:extLst>
                  <a:ext uri="{FF2B5EF4-FFF2-40B4-BE49-F238E27FC236}">
                    <a16:creationId xmlns:a16="http://schemas.microsoft.com/office/drawing/2014/main" id="{A77AC0DA-85E0-413F-9822-CA3DF8691DEA}"/>
                  </a:ext>
                </a:extLst>
              </p:cNvPr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948;p48">
                <a:extLst>
                  <a:ext uri="{FF2B5EF4-FFF2-40B4-BE49-F238E27FC236}">
                    <a16:creationId xmlns:a16="http://schemas.microsoft.com/office/drawing/2014/main" id="{566280DA-53B1-4901-9D89-0230E1C5D2A1}"/>
                  </a:ext>
                </a:extLst>
              </p:cNvPr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949;p48">
                <a:extLst>
                  <a:ext uri="{FF2B5EF4-FFF2-40B4-BE49-F238E27FC236}">
                    <a16:creationId xmlns:a16="http://schemas.microsoft.com/office/drawing/2014/main" id="{F2BCF165-9C2A-4282-9A11-94D8DCF41EEC}"/>
                  </a:ext>
                </a:extLst>
              </p:cNvPr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950;p48">
                <a:extLst>
                  <a:ext uri="{FF2B5EF4-FFF2-40B4-BE49-F238E27FC236}">
                    <a16:creationId xmlns:a16="http://schemas.microsoft.com/office/drawing/2014/main" id="{2DE21739-20F4-4E1A-BA2E-4A5878A5055A}"/>
                  </a:ext>
                </a:extLst>
              </p:cNvPr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951;p48">
                <a:extLst>
                  <a:ext uri="{FF2B5EF4-FFF2-40B4-BE49-F238E27FC236}">
                    <a16:creationId xmlns:a16="http://schemas.microsoft.com/office/drawing/2014/main" id="{1212749D-CD94-4025-92FC-1CB5217FBA12}"/>
                  </a:ext>
                </a:extLst>
              </p:cNvPr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952;p48">
                <a:extLst>
                  <a:ext uri="{FF2B5EF4-FFF2-40B4-BE49-F238E27FC236}">
                    <a16:creationId xmlns:a16="http://schemas.microsoft.com/office/drawing/2014/main" id="{A3BB523A-D45F-4CA8-9A51-87268970060A}"/>
                  </a:ext>
                </a:extLst>
              </p:cNvPr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953;p48">
                <a:extLst>
                  <a:ext uri="{FF2B5EF4-FFF2-40B4-BE49-F238E27FC236}">
                    <a16:creationId xmlns:a16="http://schemas.microsoft.com/office/drawing/2014/main" id="{E7F2177F-3C23-4A41-8C33-0FEE3C9BAEEF}"/>
                  </a:ext>
                </a:extLst>
              </p:cNvPr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3954;p48">
                <a:extLst>
                  <a:ext uri="{FF2B5EF4-FFF2-40B4-BE49-F238E27FC236}">
                    <a16:creationId xmlns:a16="http://schemas.microsoft.com/office/drawing/2014/main" id="{3815DA62-E83C-4A77-BF92-778265438CCB}"/>
                  </a:ext>
                </a:extLst>
              </p:cNvPr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3955;p48">
                <a:extLst>
                  <a:ext uri="{FF2B5EF4-FFF2-40B4-BE49-F238E27FC236}">
                    <a16:creationId xmlns:a16="http://schemas.microsoft.com/office/drawing/2014/main" id="{9FD37B00-58DF-447E-AA41-27D564257084}"/>
                  </a:ext>
                </a:extLst>
              </p:cNvPr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" name="Google Shape;3956;p48">
              <a:extLst>
                <a:ext uri="{FF2B5EF4-FFF2-40B4-BE49-F238E27FC236}">
                  <a16:creationId xmlns:a16="http://schemas.microsoft.com/office/drawing/2014/main" id="{2E539ACC-F606-4413-82D3-7FF0595BAA3F}"/>
                </a:ext>
              </a:extLst>
            </p:cNvPr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957;p48">
              <a:extLst>
                <a:ext uri="{FF2B5EF4-FFF2-40B4-BE49-F238E27FC236}">
                  <a16:creationId xmlns:a16="http://schemas.microsoft.com/office/drawing/2014/main" id="{1236D814-49B7-47B9-8BFA-1535F8D97F5A}"/>
                </a:ext>
              </a:extLst>
            </p:cNvPr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958;p48">
              <a:extLst>
                <a:ext uri="{FF2B5EF4-FFF2-40B4-BE49-F238E27FC236}">
                  <a16:creationId xmlns:a16="http://schemas.microsoft.com/office/drawing/2014/main" id="{C92DBC15-CCF1-4E4F-B3C8-57A42A8F1A48}"/>
                </a:ext>
              </a:extLst>
            </p:cNvPr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959;p48">
              <a:extLst>
                <a:ext uri="{FF2B5EF4-FFF2-40B4-BE49-F238E27FC236}">
                  <a16:creationId xmlns:a16="http://schemas.microsoft.com/office/drawing/2014/main" id="{8B0CBD3A-CD78-418A-BFD5-9CA1E172925E}"/>
                </a:ext>
              </a:extLst>
            </p:cNvPr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960;p48">
              <a:extLst>
                <a:ext uri="{FF2B5EF4-FFF2-40B4-BE49-F238E27FC236}">
                  <a16:creationId xmlns:a16="http://schemas.microsoft.com/office/drawing/2014/main" id="{B48707A9-B3F3-4FA5-8AF0-32136417D9D0}"/>
                </a:ext>
              </a:extLst>
            </p:cNvPr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961;p48">
              <a:extLst>
                <a:ext uri="{FF2B5EF4-FFF2-40B4-BE49-F238E27FC236}">
                  <a16:creationId xmlns:a16="http://schemas.microsoft.com/office/drawing/2014/main" id="{1D91CEF4-A1E0-4177-87BE-BA65668467C3}"/>
                </a:ext>
              </a:extLst>
            </p:cNvPr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962;p48">
              <a:extLst>
                <a:ext uri="{FF2B5EF4-FFF2-40B4-BE49-F238E27FC236}">
                  <a16:creationId xmlns:a16="http://schemas.microsoft.com/office/drawing/2014/main" id="{430A1D04-AD15-4133-95A2-6860DC34E728}"/>
                </a:ext>
              </a:extLst>
            </p:cNvPr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963;p48">
              <a:extLst>
                <a:ext uri="{FF2B5EF4-FFF2-40B4-BE49-F238E27FC236}">
                  <a16:creationId xmlns:a16="http://schemas.microsoft.com/office/drawing/2014/main" id="{325825E1-A6D4-4A3D-9D9F-6D7C85B1E3C9}"/>
                </a:ext>
              </a:extLst>
            </p:cNvPr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964;p48">
              <a:extLst>
                <a:ext uri="{FF2B5EF4-FFF2-40B4-BE49-F238E27FC236}">
                  <a16:creationId xmlns:a16="http://schemas.microsoft.com/office/drawing/2014/main" id="{403AB910-BAD5-4D44-824D-C0A7E5090C58}"/>
                </a:ext>
              </a:extLst>
            </p:cNvPr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965;p48">
              <a:extLst>
                <a:ext uri="{FF2B5EF4-FFF2-40B4-BE49-F238E27FC236}">
                  <a16:creationId xmlns:a16="http://schemas.microsoft.com/office/drawing/2014/main" id="{D3548619-CD20-4D9F-80CE-ECC748BE5B0C}"/>
                </a:ext>
              </a:extLst>
            </p:cNvPr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966;p48">
              <a:extLst>
                <a:ext uri="{FF2B5EF4-FFF2-40B4-BE49-F238E27FC236}">
                  <a16:creationId xmlns:a16="http://schemas.microsoft.com/office/drawing/2014/main" id="{FDE93393-6413-4CC0-92B6-1862EC8CC203}"/>
                </a:ext>
              </a:extLst>
            </p:cNvPr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" name="Google Shape;3967;p48">
              <a:extLst>
                <a:ext uri="{FF2B5EF4-FFF2-40B4-BE49-F238E27FC236}">
                  <a16:creationId xmlns:a16="http://schemas.microsoft.com/office/drawing/2014/main" id="{86343A9D-2443-4420-9B3F-CCD4614B1FFA}"/>
                </a:ext>
              </a:extLst>
            </p:cNvPr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140" name="Google Shape;3968;p48">
                <a:extLst>
                  <a:ext uri="{FF2B5EF4-FFF2-40B4-BE49-F238E27FC236}">
                    <a16:creationId xmlns:a16="http://schemas.microsoft.com/office/drawing/2014/main" id="{06F3CE1A-427F-4B7A-B985-C3F392E78F7D}"/>
                  </a:ext>
                </a:extLst>
              </p:cNvPr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969;p48">
                <a:extLst>
                  <a:ext uri="{FF2B5EF4-FFF2-40B4-BE49-F238E27FC236}">
                    <a16:creationId xmlns:a16="http://schemas.microsoft.com/office/drawing/2014/main" id="{9CE11D46-2F69-43C1-A45B-C176A7279329}"/>
                  </a:ext>
                </a:extLst>
              </p:cNvPr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970;p48">
                <a:extLst>
                  <a:ext uri="{FF2B5EF4-FFF2-40B4-BE49-F238E27FC236}">
                    <a16:creationId xmlns:a16="http://schemas.microsoft.com/office/drawing/2014/main" id="{9CD62136-608C-4F1E-8B9E-0173DBB05EE4}"/>
                  </a:ext>
                </a:extLst>
              </p:cNvPr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971;p48">
                <a:extLst>
                  <a:ext uri="{FF2B5EF4-FFF2-40B4-BE49-F238E27FC236}">
                    <a16:creationId xmlns:a16="http://schemas.microsoft.com/office/drawing/2014/main" id="{F0D91CEA-9484-46E3-9950-150CBD60F7AA}"/>
                  </a:ext>
                </a:extLst>
              </p:cNvPr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972;p48">
                <a:extLst>
                  <a:ext uri="{FF2B5EF4-FFF2-40B4-BE49-F238E27FC236}">
                    <a16:creationId xmlns:a16="http://schemas.microsoft.com/office/drawing/2014/main" id="{F8D6AAF8-D55C-4598-99F8-5AB31A0636FD}"/>
                  </a:ext>
                </a:extLst>
              </p:cNvPr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973;p48">
                <a:extLst>
                  <a:ext uri="{FF2B5EF4-FFF2-40B4-BE49-F238E27FC236}">
                    <a16:creationId xmlns:a16="http://schemas.microsoft.com/office/drawing/2014/main" id="{FF5730AD-6273-46DA-A4DF-E25457FBC576}"/>
                  </a:ext>
                </a:extLst>
              </p:cNvPr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974;p48">
                <a:extLst>
                  <a:ext uri="{FF2B5EF4-FFF2-40B4-BE49-F238E27FC236}">
                    <a16:creationId xmlns:a16="http://schemas.microsoft.com/office/drawing/2014/main" id="{578467DD-D481-478C-B0CB-5E8ACB9FA1A2}"/>
                  </a:ext>
                </a:extLst>
              </p:cNvPr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975;p48">
                <a:extLst>
                  <a:ext uri="{FF2B5EF4-FFF2-40B4-BE49-F238E27FC236}">
                    <a16:creationId xmlns:a16="http://schemas.microsoft.com/office/drawing/2014/main" id="{6E25527C-6054-4138-8147-F646C13BFECB}"/>
                  </a:ext>
                </a:extLst>
              </p:cNvPr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976;p48">
                <a:extLst>
                  <a:ext uri="{FF2B5EF4-FFF2-40B4-BE49-F238E27FC236}">
                    <a16:creationId xmlns:a16="http://schemas.microsoft.com/office/drawing/2014/main" id="{19268D87-8924-4C55-8FF2-13E32C6B8992}"/>
                  </a:ext>
                </a:extLst>
              </p:cNvPr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977;p48">
                <a:extLst>
                  <a:ext uri="{FF2B5EF4-FFF2-40B4-BE49-F238E27FC236}">
                    <a16:creationId xmlns:a16="http://schemas.microsoft.com/office/drawing/2014/main" id="{5F1736D3-AFF3-4C26-BB58-599B11108AC2}"/>
                  </a:ext>
                </a:extLst>
              </p:cNvPr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978;p48">
                <a:extLst>
                  <a:ext uri="{FF2B5EF4-FFF2-40B4-BE49-F238E27FC236}">
                    <a16:creationId xmlns:a16="http://schemas.microsoft.com/office/drawing/2014/main" id="{71165EE8-D2A2-427C-9BAB-60495F9D79F2}"/>
                  </a:ext>
                </a:extLst>
              </p:cNvPr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979;p48">
                <a:extLst>
                  <a:ext uri="{FF2B5EF4-FFF2-40B4-BE49-F238E27FC236}">
                    <a16:creationId xmlns:a16="http://schemas.microsoft.com/office/drawing/2014/main" id="{58347624-8C17-4DEE-92D2-B8CFBC7B4D40}"/>
                  </a:ext>
                </a:extLst>
              </p:cNvPr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980;p48">
                <a:extLst>
                  <a:ext uri="{FF2B5EF4-FFF2-40B4-BE49-F238E27FC236}">
                    <a16:creationId xmlns:a16="http://schemas.microsoft.com/office/drawing/2014/main" id="{69C5AD07-6410-490B-90E2-219387656886}"/>
                  </a:ext>
                </a:extLst>
              </p:cNvPr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981;p48">
                <a:extLst>
                  <a:ext uri="{FF2B5EF4-FFF2-40B4-BE49-F238E27FC236}">
                    <a16:creationId xmlns:a16="http://schemas.microsoft.com/office/drawing/2014/main" id="{94D7DE50-C281-48A3-8024-53E774791052}"/>
                  </a:ext>
                </a:extLst>
              </p:cNvPr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982;p48">
                <a:extLst>
                  <a:ext uri="{FF2B5EF4-FFF2-40B4-BE49-F238E27FC236}">
                    <a16:creationId xmlns:a16="http://schemas.microsoft.com/office/drawing/2014/main" id="{C41A884C-EDBF-4E3E-8324-12F5EFF0528A}"/>
                  </a:ext>
                </a:extLst>
              </p:cNvPr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3983;p48">
                <a:extLst>
                  <a:ext uri="{FF2B5EF4-FFF2-40B4-BE49-F238E27FC236}">
                    <a16:creationId xmlns:a16="http://schemas.microsoft.com/office/drawing/2014/main" id="{69D89827-14A5-4B2B-8D11-5F45BF36660F}"/>
                  </a:ext>
                </a:extLst>
              </p:cNvPr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984;p48">
                <a:extLst>
                  <a:ext uri="{FF2B5EF4-FFF2-40B4-BE49-F238E27FC236}">
                    <a16:creationId xmlns:a16="http://schemas.microsoft.com/office/drawing/2014/main" id="{D258AEA9-3B1A-40F2-8E91-A25A2C94DE68}"/>
                  </a:ext>
                </a:extLst>
              </p:cNvPr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3985;p48">
              <a:extLst>
                <a:ext uri="{FF2B5EF4-FFF2-40B4-BE49-F238E27FC236}">
                  <a16:creationId xmlns:a16="http://schemas.microsoft.com/office/drawing/2014/main" id="{C772709D-6B29-458C-BEE8-0D861963F127}"/>
                </a:ext>
              </a:extLst>
            </p:cNvPr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124" name="Google Shape;3986;p48">
                <a:extLst>
                  <a:ext uri="{FF2B5EF4-FFF2-40B4-BE49-F238E27FC236}">
                    <a16:creationId xmlns:a16="http://schemas.microsoft.com/office/drawing/2014/main" id="{39BBF627-5068-4CCE-A139-F2B772ABF8BE}"/>
                  </a:ext>
                </a:extLst>
              </p:cNvPr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987;p48">
                <a:extLst>
                  <a:ext uri="{FF2B5EF4-FFF2-40B4-BE49-F238E27FC236}">
                    <a16:creationId xmlns:a16="http://schemas.microsoft.com/office/drawing/2014/main" id="{D41D1515-4A8F-40F0-BC12-4C926F70672D}"/>
                  </a:ext>
                </a:extLst>
              </p:cNvPr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988;p48">
                <a:extLst>
                  <a:ext uri="{FF2B5EF4-FFF2-40B4-BE49-F238E27FC236}">
                    <a16:creationId xmlns:a16="http://schemas.microsoft.com/office/drawing/2014/main" id="{BAA8B29C-D8DB-4F2E-8190-CBDF4C5D16DA}"/>
                  </a:ext>
                </a:extLst>
              </p:cNvPr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989;p48">
                <a:extLst>
                  <a:ext uri="{FF2B5EF4-FFF2-40B4-BE49-F238E27FC236}">
                    <a16:creationId xmlns:a16="http://schemas.microsoft.com/office/drawing/2014/main" id="{7906A5F0-BE2D-4C85-AC9D-9CE5C9951CCF}"/>
                  </a:ext>
                </a:extLst>
              </p:cNvPr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990;p48">
                <a:extLst>
                  <a:ext uri="{FF2B5EF4-FFF2-40B4-BE49-F238E27FC236}">
                    <a16:creationId xmlns:a16="http://schemas.microsoft.com/office/drawing/2014/main" id="{9DB401F2-2DCC-46E1-9224-7C2321B6BAAE}"/>
                  </a:ext>
                </a:extLst>
              </p:cNvPr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991;p48">
                <a:extLst>
                  <a:ext uri="{FF2B5EF4-FFF2-40B4-BE49-F238E27FC236}">
                    <a16:creationId xmlns:a16="http://schemas.microsoft.com/office/drawing/2014/main" id="{FA3845DF-21BF-41BE-A519-6CA7DC11D27C}"/>
                  </a:ext>
                </a:extLst>
              </p:cNvPr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992;p48">
                <a:extLst>
                  <a:ext uri="{FF2B5EF4-FFF2-40B4-BE49-F238E27FC236}">
                    <a16:creationId xmlns:a16="http://schemas.microsoft.com/office/drawing/2014/main" id="{7592C203-8A4D-4B10-976D-3D609F797658}"/>
                  </a:ext>
                </a:extLst>
              </p:cNvPr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993;p48">
                <a:extLst>
                  <a:ext uri="{FF2B5EF4-FFF2-40B4-BE49-F238E27FC236}">
                    <a16:creationId xmlns:a16="http://schemas.microsoft.com/office/drawing/2014/main" id="{E35C6F70-AB03-4E0F-B90E-4F63A8A19EC4}"/>
                  </a:ext>
                </a:extLst>
              </p:cNvPr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994;p48">
                <a:extLst>
                  <a:ext uri="{FF2B5EF4-FFF2-40B4-BE49-F238E27FC236}">
                    <a16:creationId xmlns:a16="http://schemas.microsoft.com/office/drawing/2014/main" id="{5D5ED46D-EFC4-42E9-B17E-5386EFF442F1}"/>
                  </a:ext>
                </a:extLst>
              </p:cNvPr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995;p48">
                <a:extLst>
                  <a:ext uri="{FF2B5EF4-FFF2-40B4-BE49-F238E27FC236}">
                    <a16:creationId xmlns:a16="http://schemas.microsoft.com/office/drawing/2014/main" id="{6D7A3B56-41E9-48D1-99D4-D79D9941C9E2}"/>
                  </a:ext>
                </a:extLst>
              </p:cNvPr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996;p48">
                <a:extLst>
                  <a:ext uri="{FF2B5EF4-FFF2-40B4-BE49-F238E27FC236}">
                    <a16:creationId xmlns:a16="http://schemas.microsoft.com/office/drawing/2014/main" id="{2906E30D-EEB4-465E-B7B3-7A3947CDB42B}"/>
                  </a:ext>
                </a:extLst>
              </p:cNvPr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997;p48">
                <a:extLst>
                  <a:ext uri="{FF2B5EF4-FFF2-40B4-BE49-F238E27FC236}">
                    <a16:creationId xmlns:a16="http://schemas.microsoft.com/office/drawing/2014/main" id="{96760264-10C7-421D-BF93-230C1F0C69CA}"/>
                  </a:ext>
                </a:extLst>
              </p:cNvPr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998;p48">
                <a:extLst>
                  <a:ext uri="{FF2B5EF4-FFF2-40B4-BE49-F238E27FC236}">
                    <a16:creationId xmlns:a16="http://schemas.microsoft.com/office/drawing/2014/main" id="{43286256-1341-41D8-8E51-285EB7880F0A}"/>
                  </a:ext>
                </a:extLst>
              </p:cNvPr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999;p48">
                <a:extLst>
                  <a:ext uri="{FF2B5EF4-FFF2-40B4-BE49-F238E27FC236}">
                    <a16:creationId xmlns:a16="http://schemas.microsoft.com/office/drawing/2014/main" id="{DD1236EE-CE77-4112-AB1C-8B9F2D86B4F9}"/>
                  </a:ext>
                </a:extLst>
              </p:cNvPr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4000;p48">
                <a:extLst>
                  <a:ext uri="{FF2B5EF4-FFF2-40B4-BE49-F238E27FC236}">
                    <a16:creationId xmlns:a16="http://schemas.microsoft.com/office/drawing/2014/main" id="{BCA51175-4507-4398-B7E6-105AB0D245DA}"/>
                  </a:ext>
                </a:extLst>
              </p:cNvPr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4001;p48">
                <a:extLst>
                  <a:ext uri="{FF2B5EF4-FFF2-40B4-BE49-F238E27FC236}">
                    <a16:creationId xmlns:a16="http://schemas.microsoft.com/office/drawing/2014/main" id="{C3CDBDA3-B2B1-4DD0-A7F9-8E6E71D335FD}"/>
                  </a:ext>
                </a:extLst>
              </p:cNvPr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4002;p48">
              <a:extLst>
                <a:ext uri="{FF2B5EF4-FFF2-40B4-BE49-F238E27FC236}">
                  <a16:creationId xmlns:a16="http://schemas.microsoft.com/office/drawing/2014/main" id="{9BC81735-B8C0-4D42-AA3A-CE0E8ED87B93}"/>
                </a:ext>
              </a:extLst>
            </p:cNvPr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108" name="Google Shape;4003;p48">
                <a:extLst>
                  <a:ext uri="{FF2B5EF4-FFF2-40B4-BE49-F238E27FC236}">
                    <a16:creationId xmlns:a16="http://schemas.microsoft.com/office/drawing/2014/main" id="{1872CC57-876D-4865-A8B4-6BA0D0017804}"/>
                  </a:ext>
                </a:extLst>
              </p:cNvPr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4004;p48">
                <a:extLst>
                  <a:ext uri="{FF2B5EF4-FFF2-40B4-BE49-F238E27FC236}">
                    <a16:creationId xmlns:a16="http://schemas.microsoft.com/office/drawing/2014/main" id="{E6C44BFD-7B05-42CF-8868-775F41BC8AAC}"/>
                  </a:ext>
                </a:extLst>
              </p:cNvPr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4005;p48">
                <a:extLst>
                  <a:ext uri="{FF2B5EF4-FFF2-40B4-BE49-F238E27FC236}">
                    <a16:creationId xmlns:a16="http://schemas.microsoft.com/office/drawing/2014/main" id="{8604B131-89E3-46DE-B023-8A3FCFD53759}"/>
                  </a:ext>
                </a:extLst>
              </p:cNvPr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4006;p48">
                <a:extLst>
                  <a:ext uri="{FF2B5EF4-FFF2-40B4-BE49-F238E27FC236}">
                    <a16:creationId xmlns:a16="http://schemas.microsoft.com/office/drawing/2014/main" id="{505C9227-892E-4C93-8E23-A98472CDA8FC}"/>
                  </a:ext>
                </a:extLst>
              </p:cNvPr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4007;p48">
                <a:extLst>
                  <a:ext uri="{FF2B5EF4-FFF2-40B4-BE49-F238E27FC236}">
                    <a16:creationId xmlns:a16="http://schemas.microsoft.com/office/drawing/2014/main" id="{9E046917-0EA1-436F-BF6B-BBBAC8AC4907}"/>
                  </a:ext>
                </a:extLst>
              </p:cNvPr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4008;p48">
                <a:extLst>
                  <a:ext uri="{FF2B5EF4-FFF2-40B4-BE49-F238E27FC236}">
                    <a16:creationId xmlns:a16="http://schemas.microsoft.com/office/drawing/2014/main" id="{E8091BDA-BF7B-4702-8E8F-8EAD9E826EDB}"/>
                  </a:ext>
                </a:extLst>
              </p:cNvPr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4009;p48">
                <a:extLst>
                  <a:ext uri="{FF2B5EF4-FFF2-40B4-BE49-F238E27FC236}">
                    <a16:creationId xmlns:a16="http://schemas.microsoft.com/office/drawing/2014/main" id="{AE8DB655-D36D-4BBD-84EF-DF55BF1FE37E}"/>
                  </a:ext>
                </a:extLst>
              </p:cNvPr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4010;p48">
                <a:extLst>
                  <a:ext uri="{FF2B5EF4-FFF2-40B4-BE49-F238E27FC236}">
                    <a16:creationId xmlns:a16="http://schemas.microsoft.com/office/drawing/2014/main" id="{0E0A3886-7B9F-47F1-80B9-74C7C6B9A663}"/>
                  </a:ext>
                </a:extLst>
              </p:cNvPr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4011;p48">
                <a:extLst>
                  <a:ext uri="{FF2B5EF4-FFF2-40B4-BE49-F238E27FC236}">
                    <a16:creationId xmlns:a16="http://schemas.microsoft.com/office/drawing/2014/main" id="{A4A86EE5-D498-4297-8E34-B0C48243B6C6}"/>
                  </a:ext>
                </a:extLst>
              </p:cNvPr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4012;p48">
                <a:extLst>
                  <a:ext uri="{FF2B5EF4-FFF2-40B4-BE49-F238E27FC236}">
                    <a16:creationId xmlns:a16="http://schemas.microsoft.com/office/drawing/2014/main" id="{97CBD347-6B79-4C98-A3FD-FADC4FA8E530}"/>
                  </a:ext>
                </a:extLst>
              </p:cNvPr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4013;p48">
                <a:extLst>
                  <a:ext uri="{FF2B5EF4-FFF2-40B4-BE49-F238E27FC236}">
                    <a16:creationId xmlns:a16="http://schemas.microsoft.com/office/drawing/2014/main" id="{A3805071-1A76-4CB7-BF6E-9BD036AEB028}"/>
                  </a:ext>
                </a:extLst>
              </p:cNvPr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4014;p48">
                <a:extLst>
                  <a:ext uri="{FF2B5EF4-FFF2-40B4-BE49-F238E27FC236}">
                    <a16:creationId xmlns:a16="http://schemas.microsoft.com/office/drawing/2014/main" id="{595DF52E-B02B-4C95-A091-FB14D531FA78}"/>
                  </a:ext>
                </a:extLst>
              </p:cNvPr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4015;p48">
                <a:extLst>
                  <a:ext uri="{FF2B5EF4-FFF2-40B4-BE49-F238E27FC236}">
                    <a16:creationId xmlns:a16="http://schemas.microsoft.com/office/drawing/2014/main" id="{CB3811E9-C0CC-49C9-A65C-4B73871CCBB7}"/>
                  </a:ext>
                </a:extLst>
              </p:cNvPr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4016;p48">
                <a:extLst>
                  <a:ext uri="{FF2B5EF4-FFF2-40B4-BE49-F238E27FC236}">
                    <a16:creationId xmlns:a16="http://schemas.microsoft.com/office/drawing/2014/main" id="{66DC2D97-9FCD-4B18-BC3F-911D8DCF9498}"/>
                  </a:ext>
                </a:extLst>
              </p:cNvPr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4017;p48">
                <a:extLst>
                  <a:ext uri="{FF2B5EF4-FFF2-40B4-BE49-F238E27FC236}">
                    <a16:creationId xmlns:a16="http://schemas.microsoft.com/office/drawing/2014/main" id="{C3F5F6A1-F246-459D-B437-0EEA49EF7924}"/>
                  </a:ext>
                </a:extLst>
              </p:cNvPr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4018;p48">
                <a:extLst>
                  <a:ext uri="{FF2B5EF4-FFF2-40B4-BE49-F238E27FC236}">
                    <a16:creationId xmlns:a16="http://schemas.microsoft.com/office/drawing/2014/main" id="{32E5969C-3D72-495B-B8BE-FA64E4F6B86C}"/>
                  </a:ext>
                </a:extLst>
              </p:cNvPr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" name="Google Shape;4019;p48">
              <a:extLst>
                <a:ext uri="{FF2B5EF4-FFF2-40B4-BE49-F238E27FC236}">
                  <a16:creationId xmlns:a16="http://schemas.microsoft.com/office/drawing/2014/main" id="{EA7E8D91-6D79-44DF-B15F-C36CC0036B52}"/>
                </a:ext>
              </a:extLst>
            </p:cNvPr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020;p48">
              <a:extLst>
                <a:ext uri="{FF2B5EF4-FFF2-40B4-BE49-F238E27FC236}">
                  <a16:creationId xmlns:a16="http://schemas.microsoft.com/office/drawing/2014/main" id="{156856B8-0739-4802-BD6A-79B4EBB4EFA0}"/>
                </a:ext>
              </a:extLst>
            </p:cNvPr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021;p48">
              <a:extLst>
                <a:ext uri="{FF2B5EF4-FFF2-40B4-BE49-F238E27FC236}">
                  <a16:creationId xmlns:a16="http://schemas.microsoft.com/office/drawing/2014/main" id="{3BF1B5CD-1993-4B85-B2E7-C1303E102143}"/>
                </a:ext>
              </a:extLst>
            </p:cNvPr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022;p48">
              <a:extLst>
                <a:ext uri="{FF2B5EF4-FFF2-40B4-BE49-F238E27FC236}">
                  <a16:creationId xmlns:a16="http://schemas.microsoft.com/office/drawing/2014/main" id="{800D2E65-EEC1-4C23-9548-4E8EB119FFAA}"/>
                </a:ext>
              </a:extLst>
            </p:cNvPr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023;p48">
              <a:extLst>
                <a:ext uri="{FF2B5EF4-FFF2-40B4-BE49-F238E27FC236}">
                  <a16:creationId xmlns:a16="http://schemas.microsoft.com/office/drawing/2014/main" id="{E7F8CFF4-E829-4660-B40F-3F1E376DE2DA}"/>
                </a:ext>
              </a:extLst>
            </p:cNvPr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024;p48">
              <a:extLst>
                <a:ext uri="{FF2B5EF4-FFF2-40B4-BE49-F238E27FC236}">
                  <a16:creationId xmlns:a16="http://schemas.microsoft.com/office/drawing/2014/main" id="{9C72297E-614E-4E03-99B8-80FFBBB4E0F6}"/>
                </a:ext>
              </a:extLst>
            </p:cNvPr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025;p48">
              <a:extLst>
                <a:ext uri="{FF2B5EF4-FFF2-40B4-BE49-F238E27FC236}">
                  <a16:creationId xmlns:a16="http://schemas.microsoft.com/office/drawing/2014/main" id="{9E90B0E3-621C-420A-9683-CCD06FB434D3}"/>
                </a:ext>
              </a:extLst>
            </p:cNvPr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026;p48">
              <a:extLst>
                <a:ext uri="{FF2B5EF4-FFF2-40B4-BE49-F238E27FC236}">
                  <a16:creationId xmlns:a16="http://schemas.microsoft.com/office/drawing/2014/main" id="{8BC05DE2-1B25-4ACE-B596-38FD2C9B2B26}"/>
                </a:ext>
              </a:extLst>
            </p:cNvPr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027;p48">
              <a:extLst>
                <a:ext uri="{FF2B5EF4-FFF2-40B4-BE49-F238E27FC236}">
                  <a16:creationId xmlns:a16="http://schemas.microsoft.com/office/drawing/2014/main" id="{850F6566-41BC-4A50-B93E-194A8CB07AFF}"/>
                </a:ext>
              </a:extLst>
            </p:cNvPr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028;p48">
              <a:extLst>
                <a:ext uri="{FF2B5EF4-FFF2-40B4-BE49-F238E27FC236}">
                  <a16:creationId xmlns:a16="http://schemas.microsoft.com/office/drawing/2014/main" id="{E3DB0D31-E3C0-4B12-A9C5-7FD8770CFCBF}"/>
                </a:ext>
              </a:extLst>
            </p:cNvPr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029;p48">
              <a:extLst>
                <a:ext uri="{FF2B5EF4-FFF2-40B4-BE49-F238E27FC236}">
                  <a16:creationId xmlns:a16="http://schemas.microsoft.com/office/drawing/2014/main" id="{CD8B3270-10A0-4730-BDCB-CA767798081B}"/>
                </a:ext>
              </a:extLst>
            </p:cNvPr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030;p48">
              <a:extLst>
                <a:ext uri="{FF2B5EF4-FFF2-40B4-BE49-F238E27FC236}">
                  <a16:creationId xmlns:a16="http://schemas.microsoft.com/office/drawing/2014/main" id="{BCF9B749-7BE9-4354-8B8C-5137610C8DF2}"/>
                </a:ext>
              </a:extLst>
            </p:cNvPr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031;p48">
              <a:extLst>
                <a:ext uri="{FF2B5EF4-FFF2-40B4-BE49-F238E27FC236}">
                  <a16:creationId xmlns:a16="http://schemas.microsoft.com/office/drawing/2014/main" id="{FD436152-8311-461E-814A-C98032E9E762}"/>
                </a:ext>
              </a:extLst>
            </p:cNvPr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032;p48">
              <a:extLst>
                <a:ext uri="{FF2B5EF4-FFF2-40B4-BE49-F238E27FC236}">
                  <a16:creationId xmlns:a16="http://schemas.microsoft.com/office/drawing/2014/main" id="{4686FD83-2FD8-4127-9D5A-1DFF36EC95C5}"/>
                </a:ext>
              </a:extLst>
            </p:cNvPr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033;p48">
              <a:extLst>
                <a:ext uri="{FF2B5EF4-FFF2-40B4-BE49-F238E27FC236}">
                  <a16:creationId xmlns:a16="http://schemas.microsoft.com/office/drawing/2014/main" id="{E46868BA-BF6A-4027-B7BB-A25AC1166039}"/>
                </a:ext>
              </a:extLst>
            </p:cNvPr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034;p48">
              <a:extLst>
                <a:ext uri="{FF2B5EF4-FFF2-40B4-BE49-F238E27FC236}">
                  <a16:creationId xmlns:a16="http://schemas.microsoft.com/office/drawing/2014/main" id="{9351FB21-D17B-4A4B-9CCA-B60C5B5CF49D}"/>
                </a:ext>
              </a:extLst>
            </p:cNvPr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35;p48">
              <a:extLst>
                <a:ext uri="{FF2B5EF4-FFF2-40B4-BE49-F238E27FC236}">
                  <a16:creationId xmlns:a16="http://schemas.microsoft.com/office/drawing/2014/main" id="{DE4A7475-D25D-48DB-AADF-2C6B70A4D137}"/>
                </a:ext>
              </a:extLst>
            </p:cNvPr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036;p48">
              <a:extLst>
                <a:ext uri="{FF2B5EF4-FFF2-40B4-BE49-F238E27FC236}">
                  <a16:creationId xmlns:a16="http://schemas.microsoft.com/office/drawing/2014/main" id="{F7CD174D-FD2C-4C77-ACF9-9DDC9C48E91E}"/>
                </a:ext>
              </a:extLst>
            </p:cNvPr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037;p48">
              <a:extLst>
                <a:ext uri="{FF2B5EF4-FFF2-40B4-BE49-F238E27FC236}">
                  <a16:creationId xmlns:a16="http://schemas.microsoft.com/office/drawing/2014/main" id="{DF01CCF5-0850-4FD9-B277-0F7A1F3FB42E}"/>
                </a:ext>
              </a:extLst>
            </p:cNvPr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038;p48">
              <a:extLst>
                <a:ext uri="{FF2B5EF4-FFF2-40B4-BE49-F238E27FC236}">
                  <a16:creationId xmlns:a16="http://schemas.microsoft.com/office/drawing/2014/main" id="{8173A946-52D7-4BAC-95CC-FF9E38F32B31}"/>
                </a:ext>
              </a:extLst>
            </p:cNvPr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039;p48">
              <a:extLst>
                <a:ext uri="{FF2B5EF4-FFF2-40B4-BE49-F238E27FC236}">
                  <a16:creationId xmlns:a16="http://schemas.microsoft.com/office/drawing/2014/main" id="{F1F5980E-3557-477F-9262-31B86BB33D10}"/>
                </a:ext>
              </a:extLst>
            </p:cNvPr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040;p48">
              <a:extLst>
                <a:ext uri="{FF2B5EF4-FFF2-40B4-BE49-F238E27FC236}">
                  <a16:creationId xmlns:a16="http://schemas.microsoft.com/office/drawing/2014/main" id="{32689662-66FE-421F-ADEA-18830BE8A5E9}"/>
                </a:ext>
              </a:extLst>
            </p:cNvPr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041;p48">
              <a:extLst>
                <a:ext uri="{FF2B5EF4-FFF2-40B4-BE49-F238E27FC236}">
                  <a16:creationId xmlns:a16="http://schemas.microsoft.com/office/drawing/2014/main" id="{944580C3-D9CF-4E6D-A815-2AE9FAC2FBEF}"/>
                </a:ext>
              </a:extLst>
            </p:cNvPr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042;p48">
              <a:extLst>
                <a:ext uri="{FF2B5EF4-FFF2-40B4-BE49-F238E27FC236}">
                  <a16:creationId xmlns:a16="http://schemas.microsoft.com/office/drawing/2014/main" id="{E5EFC7F6-F97E-401B-988C-97BC7CD8C3A1}"/>
                </a:ext>
              </a:extLst>
            </p:cNvPr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043;p48">
              <a:extLst>
                <a:ext uri="{FF2B5EF4-FFF2-40B4-BE49-F238E27FC236}">
                  <a16:creationId xmlns:a16="http://schemas.microsoft.com/office/drawing/2014/main" id="{E841013C-530F-41FE-ACAE-B3CE21BC6786}"/>
                </a:ext>
              </a:extLst>
            </p:cNvPr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044;p48">
              <a:extLst>
                <a:ext uri="{FF2B5EF4-FFF2-40B4-BE49-F238E27FC236}">
                  <a16:creationId xmlns:a16="http://schemas.microsoft.com/office/drawing/2014/main" id="{5D77C1FB-F3A9-4630-8B12-93562393C830}"/>
                </a:ext>
              </a:extLst>
            </p:cNvPr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045;p48">
              <a:extLst>
                <a:ext uri="{FF2B5EF4-FFF2-40B4-BE49-F238E27FC236}">
                  <a16:creationId xmlns:a16="http://schemas.microsoft.com/office/drawing/2014/main" id="{6A4D9F1E-EAEF-4196-8F08-24446F79E074}"/>
                </a:ext>
              </a:extLst>
            </p:cNvPr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046;p48">
              <a:extLst>
                <a:ext uri="{FF2B5EF4-FFF2-40B4-BE49-F238E27FC236}">
                  <a16:creationId xmlns:a16="http://schemas.microsoft.com/office/drawing/2014/main" id="{6704A51D-F7DE-4A52-84A8-F956B926FDE9}"/>
                </a:ext>
              </a:extLst>
            </p:cNvPr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047;p48">
              <a:extLst>
                <a:ext uri="{FF2B5EF4-FFF2-40B4-BE49-F238E27FC236}">
                  <a16:creationId xmlns:a16="http://schemas.microsoft.com/office/drawing/2014/main" id="{F2677C88-ADAF-4BF8-A68D-927CB35F7DE5}"/>
                </a:ext>
              </a:extLst>
            </p:cNvPr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048;p48">
              <a:extLst>
                <a:ext uri="{FF2B5EF4-FFF2-40B4-BE49-F238E27FC236}">
                  <a16:creationId xmlns:a16="http://schemas.microsoft.com/office/drawing/2014/main" id="{8C4FB17D-9030-4E8D-A926-985CC965559B}"/>
                </a:ext>
              </a:extLst>
            </p:cNvPr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049;p48">
              <a:extLst>
                <a:ext uri="{FF2B5EF4-FFF2-40B4-BE49-F238E27FC236}">
                  <a16:creationId xmlns:a16="http://schemas.microsoft.com/office/drawing/2014/main" id="{4691DCF8-4A00-4709-B2D0-2169F8CD9801}"/>
                </a:ext>
              </a:extLst>
            </p:cNvPr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050;p48">
              <a:extLst>
                <a:ext uri="{FF2B5EF4-FFF2-40B4-BE49-F238E27FC236}">
                  <a16:creationId xmlns:a16="http://schemas.microsoft.com/office/drawing/2014/main" id="{4CD6EAF1-323D-4449-9FB0-905C0BC07218}"/>
                </a:ext>
              </a:extLst>
            </p:cNvPr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051;p48">
              <a:extLst>
                <a:ext uri="{FF2B5EF4-FFF2-40B4-BE49-F238E27FC236}">
                  <a16:creationId xmlns:a16="http://schemas.microsoft.com/office/drawing/2014/main" id="{76D92096-2A96-41BC-85B0-E7D1B2C59CED}"/>
                </a:ext>
              </a:extLst>
            </p:cNvPr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052;p48">
              <a:extLst>
                <a:ext uri="{FF2B5EF4-FFF2-40B4-BE49-F238E27FC236}">
                  <a16:creationId xmlns:a16="http://schemas.microsoft.com/office/drawing/2014/main" id="{ED996F8C-4B24-4927-94DB-B5B48D4DAF94}"/>
                </a:ext>
              </a:extLst>
            </p:cNvPr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053;p48">
              <a:extLst>
                <a:ext uri="{FF2B5EF4-FFF2-40B4-BE49-F238E27FC236}">
                  <a16:creationId xmlns:a16="http://schemas.microsoft.com/office/drawing/2014/main" id="{535011BA-BE42-4A56-8A1E-D2F04265172C}"/>
                </a:ext>
              </a:extLst>
            </p:cNvPr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4054;p48">
              <a:extLst>
                <a:ext uri="{FF2B5EF4-FFF2-40B4-BE49-F238E27FC236}">
                  <a16:creationId xmlns:a16="http://schemas.microsoft.com/office/drawing/2014/main" id="{C03DC33E-1F5A-44C2-B318-E7E7B82221A1}"/>
                </a:ext>
              </a:extLst>
            </p:cNvPr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4055;p48">
              <a:extLst>
                <a:ext uri="{FF2B5EF4-FFF2-40B4-BE49-F238E27FC236}">
                  <a16:creationId xmlns:a16="http://schemas.microsoft.com/office/drawing/2014/main" id="{6B297418-54A7-4AA9-A8C2-4E65F9B4447F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4056;p48">
              <a:extLst>
                <a:ext uri="{FF2B5EF4-FFF2-40B4-BE49-F238E27FC236}">
                  <a16:creationId xmlns:a16="http://schemas.microsoft.com/office/drawing/2014/main" id="{D4817D30-5D92-495D-A042-4E70F102009E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4057;p48">
              <a:extLst>
                <a:ext uri="{FF2B5EF4-FFF2-40B4-BE49-F238E27FC236}">
                  <a16:creationId xmlns:a16="http://schemas.microsoft.com/office/drawing/2014/main" id="{EA5FA748-9E52-4B72-9BD0-C53747C1E289}"/>
                </a:ext>
              </a:extLst>
            </p:cNvPr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4058;p48">
              <a:extLst>
                <a:ext uri="{FF2B5EF4-FFF2-40B4-BE49-F238E27FC236}">
                  <a16:creationId xmlns:a16="http://schemas.microsoft.com/office/drawing/2014/main" id="{F990DC95-D639-4DB7-9B64-0723094D33BB}"/>
                </a:ext>
              </a:extLst>
            </p:cNvPr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4059;p48">
              <a:extLst>
                <a:ext uri="{FF2B5EF4-FFF2-40B4-BE49-F238E27FC236}">
                  <a16:creationId xmlns:a16="http://schemas.microsoft.com/office/drawing/2014/main" id="{C68BCA15-5CDE-44BE-BDF9-9E1DB903A28B}"/>
                </a:ext>
              </a:extLst>
            </p:cNvPr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060;p48">
              <a:extLst>
                <a:ext uri="{FF2B5EF4-FFF2-40B4-BE49-F238E27FC236}">
                  <a16:creationId xmlns:a16="http://schemas.microsoft.com/office/drawing/2014/main" id="{8BA6E4C2-5F76-4CFF-9CA1-3B6EB0263EA7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061;p48">
              <a:extLst>
                <a:ext uri="{FF2B5EF4-FFF2-40B4-BE49-F238E27FC236}">
                  <a16:creationId xmlns:a16="http://schemas.microsoft.com/office/drawing/2014/main" id="{67BF4F38-EFAB-42C0-9B7B-9356532B7FDC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4062;p48">
              <a:extLst>
                <a:ext uri="{FF2B5EF4-FFF2-40B4-BE49-F238E27FC236}">
                  <a16:creationId xmlns:a16="http://schemas.microsoft.com/office/drawing/2014/main" id="{5F54BF2E-D461-4242-98E3-388296066A2C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4063;p48">
              <a:extLst>
                <a:ext uri="{FF2B5EF4-FFF2-40B4-BE49-F238E27FC236}">
                  <a16:creationId xmlns:a16="http://schemas.microsoft.com/office/drawing/2014/main" id="{BBD0E755-9453-40A4-B715-1284ACBC2A01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4064;p48">
              <a:extLst>
                <a:ext uri="{FF2B5EF4-FFF2-40B4-BE49-F238E27FC236}">
                  <a16:creationId xmlns:a16="http://schemas.microsoft.com/office/drawing/2014/main" id="{678F1FB5-84F1-43B3-B316-71B5E7982430}"/>
                </a:ext>
              </a:extLst>
            </p:cNvPr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4065;p48">
              <a:extLst>
                <a:ext uri="{FF2B5EF4-FFF2-40B4-BE49-F238E27FC236}">
                  <a16:creationId xmlns:a16="http://schemas.microsoft.com/office/drawing/2014/main" id="{C03852F4-46BA-4676-AF91-663A76A6BB32}"/>
                </a:ext>
              </a:extLst>
            </p:cNvPr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4066;p48">
              <a:extLst>
                <a:ext uri="{FF2B5EF4-FFF2-40B4-BE49-F238E27FC236}">
                  <a16:creationId xmlns:a16="http://schemas.microsoft.com/office/drawing/2014/main" id="{F0E37F62-1D0C-4555-9C06-663A38A235DB}"/>
                </a:ext>
              </a:extLst>
            </p:cNvPr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4067;p48">
              <a:extLst>
                <a:ext uri="{FF2B5EF4-FFF2-40B4-BE49-F238E27FC236}">
                  <a16:creationId xmlns:a16="http://schemas.microsoft.com/office/drawing/2014/main" id="{25ADF7D0-C56C-4AEA-8DC2-BF3CE45EFDE4}"/>
                </a:ext>
              </a:extLst>
            </p:cNvPr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4068;p48">
              <a:extLst>
                <a:ext uri="{FF2B5EF4-FFF2-40B4-BE49-F238E27FC236}">
                  <a16:creationId xmlns:a16="http://schemas.microsoft.com/office/drawing/2014/main" id="{4E80A4A8-EBA9-4D86-9283-15C402E9C60E}"/>
                </a:ext>
              </a:extLst>
            </p:cNvPr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4069;p48">
              <a:extLst>
                <a:ext uri="{FF2B5EF4-FFF2-40B4-BE49-F238E27FC236}">
                  <a16:creationId xmlns:a16="http://schemas.microsoft.com/office/drawing/2014/main" id="{7EC27AE4-6320-4B0D-A23A-70DB497F92EC}"/>
                </a:ext>
              </a:extLst>
            </p:cNvPr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4070;p48">
              <a:extLst>
                <a:ext uri="{FF2B5EF4-FFF2-40B4-BE49-F238E27FC236}">
                  <a16:creationId xmlns:a16="http://schemas.microsoft.com/office/drawing/2014/main" id="{254A96E8-2D45-4CC2-B784-BE4C66300BCA}"/>
                </a:ext>
              </a:extLst>
            </p:cNvPr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4071;p48">
              <a:extLst>
                <a:ext uri="{FF2B5EF4-FFF2-40B4-BE49-F238E27FC236}">
                  <a16:creationId xmlns:a16="http://schemas.microsoft.com/office/drawing/2014/main" id="{6B739F8C-B1B8-4266-B78D-731BB0798E9C}"/>
                </a:ext>
              </a:extLst>
            </p:cNvPr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4072;p48">
              <a:extLst>
                <a:ext uri="{FF2B5EF4-FFF2-40B4-BE49-F238E27FC236}">
                  <a16:creationId xmlns:a16="http://schemas.microsoft.com/office/drawing/2014/main" id="{299BE8A3-8E61-41B2-A375-1231CCA97FC4}"/>
                </a:ext>
              </a:extLst>
            </p:cNvPr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4073;p48">
              <a:extLst>
                <a:ext uri="{FF2B5EF4-FFF2-40B4-BE49-F238E27FC236}">
                  <a16:creationId xmlns:a16="http://schemas.microsoft.com/office/drawing/2014/main" id="{B84BC396-D5CE-48D1-B3F6-36CCE1109449}"/>
                </a:ext>
              </a:extLst>
            </p:cNvPr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4074;p48">
              <a:extLst>
                <a:ext uri="{FF2B5EF4-FFF2-40B4-BE49-F238E27FC236}">
                  <a16:creationId xmlns:a16="http://schemas.microsoft.com/office/drawing/2014/main" id="{68C91C31-7AB1-4D78-BDD8-402CE31030F6}"/>
                </a:ext>
              </a:extLst>
            </p:cNvPr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4075;p48">
              <a:extLst>
                <a:ext uri="{FF2B5EF4-FFF2-40B4-BE49-F238E27FC236}">
                  <a16:creationId xmlns:a16="http://schemas.microsoft.com/office/drawing/2014/main" id="{31E00689-99DE-42ED-8B53-0F1E725A2D17}"/>
                </a:ext>
              </a:extLst>
            </p:cNvPr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4076;p48">
              <a:extLst>
                <a:ext uri="{FF2B5EF4-FFF2-40B4-BE49-F238E27FC236}">
                  <a16:creationId xmlns:a16="http://schemas.microsoft.com/office/drawing/2014/main" id="{FEAFAB0A-600D-4DC7-9C62-00724E5694CA}"/>
                </a:ext>
              </a:extLst>
            </p:cNvPr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4077;p48">
              <a:extLst>
                <a:ext uri="{FF2B5EF4-FFF2-40B4-BE49-F238E27FC236}">
                  <a16:creationId xmlns:a16="http://schemas.microsoft.com/office/drawing/2014/main" id="{D4726363-1F4A-4F3A-8E38-564987CED220}"/>
                </a:ext>
              </a:extLst>
            </p:cNvPr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4078;p48">
              <a:extLst>
                <a:ext uri="{FF2B5EF4-FFF2-40B4-BE49-F238E27FC236}">
                  <a16:creationId xmlns:a16="http://schemas.microsoft.com/office/drawing/2014/main" id="{D9D6A9EB-8415-46A5-A7E2-B949D55D47E7}"/>
                </a:ext>
              </a:extLst>
            </p:cNvPr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4079;p48">
              <a:extLst>
                <a:ext uri="{FF2B5EF4-FFF2-40B4-BE49-F238E27FC236}">
                  <a16:creationId xmlns:a16="http://schemas.microsoft.com/office/drawing/2014/main" id="{1F3FECF5-B69A-400D-9EB6-D33D5F2883B3}"/>
                </a:ext>
              </a:extLst>
            </p:cNvPr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4080;p48">
              <a:extLst>
                <a:ext uri="{FF2B5EF4-FFF2-40B4-BE49-F238E27FC236}">
                  <a16:creationId xmlns:a16="http://schemas.microsoft.com/office/drawing/2014/main" id="{92FC99D2-44DC-42D1-A3B5-1821069125E3}"/>
                </a:ext>
              </a:extLst>
            </p:cNvPr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4081;p48">
              <a:extLst>
                <a:ext uri="{FF2B5EF4-FFF2-40B4-BE49-F238E27FC236}">
                  <a16:creationId xmlns:a16="http://schemas.microsoft.com/office/drawing/2014/main" id="{E39697BF-E434-4933-AD69-C01408051D33}"/>
                </a:ext>
              </a:extLst>
            </p:cNvPr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4082;p48">
              <a:extLst>
                <a:ext uri="{FF2B5EF4-FFF2-40B4-BE49-F238E27FC236}">
                  <a16:creationId xmlns:a16="http://schemas.microsoft.com/office/drawing/2014/main" id="{4CA70CA2-F26D-491C-ABE5-DBD36D9332A2}"/>
                </a:ext>
              </a:extLst>
            </p:cNvPr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4083;p48">
              <a:extLst>
                <a:ext uri="{FF2B5EF4-FFF2-40B4-BE49-F238E27FC236}">
                  <a16:creationId xmlns:a16="http://schemas.microsoft.com/office/drawing/2014/main" id="{47C02156-9BBE-4591-976D-8AD00FD00EAB}"/>
                </a:ext>
              </a:extLst>
            </p:cNvPr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4084;p48">
              <a:extLst>
                <a:ext uri="{FF2B5EF4-FFF2-40B4-BE49-F238E27FC236}">
                  <a16:creationId xmlns:a16="http://schemas.microsoft.com/office/drawing/2014/main" id="{D5C09AFD-D275-44D0-9704-AB942EEFED04}"/>
                </a:ext>
              </a:extLst>
            </p:cNvPr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4085;p48">
              <a:extLst>
                <a:ext uri="{FF2B5EF4-FFF2-40B4-BE49-F238E27FC236}">
                  <a16:creationId xmlns:a16="http://schemas.microsoft.com/office/drawing/2014/main" id="{1167C976-949F-41F7-A6FF-0603A8DA43B6}"/>
                </a:ext>
              </a:extLst>
            </p:cNvPr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4086;p48">
              <a:extLst>
                <a:ext uri="{FF2B5EF4-FFF2-40B4-BE49-F238E27FC236}">
                  <a16:creationId xmlns:a16="http://schemas.microsoft.com/office/drawing/2014/main" id="{99E09204-8671-41DA-9253-C28EB5DD34B2}"/>
                </a:ext>
              </a:extLst>
            </p:cNvPr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4087;p48">
              <a:extLst>
                <a:ext uri="{FF2B5EF4-FFF2-40B4-BE49-F238E27FC236}">
                  <a16:creationId xmlns:a16="http://schemas.microsoft.com/office/drawing/2014/main" id="{E22F5F00-8286-4803-A498-714EB2AB8E35}"/>
                </a:ext>
              </a:extLst>
            </p:cNvPr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4088;p48">
              <a:extLst>
                <a:ext uri="{FF2B5EF4-FFF2-40B4-BE49-F238E27FC236}">
                  <a16:creationId xmlns:a16="http://schemas.microsoft.com/office/drawing/2014/main" id="{88D9B3C3-0BEC-49FA-A6DE-442B642521F7}"/>
                </a:ext>
              </a:extLst>
            </p:cNvPr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" name="Google Shape;4089;p48">
              <a:extLst>
                <a:ext uri="{FF2B5EF4-FFF2-40B4-BE49-F238E27FC236}">
                  <a16:creationId xmlns:a16="http://schemas.microsoft.com/office/drawing/2014/main" id="{B8AC2A02-380A-4A3F-8E6F-292E1118CF8B}"/>
                </a:ext>
              </a:extLst>
            </p:cNvPr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103" name="Google Shape;4090;p48">
                <a:extLst>
                  <a:ext uri="{FF2B5EF4-FFF2-40B4-BE49-F238E27FC236}">
                    <a16:creationId xmlns:a16="http://schemas.microsoft.com/office/drawing/2014/main" id="{70751EDB-F124-40F1-ACB9-D74CABA4057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4091;p48">
                <a:extLst>
                  <a:ext uri="{FF2B5EF4-FFF2-40B4-BE49-F238E27FC236}">
                    <a16:creationId xmlns:a16="http://schemas.microsoft.com/office/drawing/2014/main" id="{1B38DFE5-0A15-451E-93AF-D3103F83B4D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4092;p48">
                <a:extLst>
                  <a:ext uri="{FF2B5EF4-FFF2-40B4-BE49-F238E27FC236}">
                    <a16:creationId xmlns:a16="http://schemas.microsoft.com/office/drawing/2014/main" id="{661721AD-592C-4912-B5FC-E396047D8851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4093;p48">
                <a:extLst>
                  <a:ext uri="{FF2B5EF4-FFF2-40B4-BE49-F238E27FC236}">
                    <a16:creationId xmlns:a16="http://schemas.microsoft.com/office/drawing/2014/main" id="{910C4AD0-4939-41D0-8C32-A51B9C6D8B9C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4094;p48">
                <a:extLst>
                  <a:ext uri="{FF2B5EF4-FFF2-40B4-BE49-F238E27FC236}">
                    <a16:creationId xmlns:a16="http://schemas.microsoft.com/office/drawing/2014/main" id="{8E9CC720-0DF7-4009-9B4B-2B57FC9E76D0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5" name="Google Shape;4095;p48">
              <a:extLst>
                <a:ext uri="{FF2B5EF4-FFF2-40B4-BE49-F238E27FC236}">
                  <a16:creationId xmlns:a16="http://schemas.microsoft.com/office/drawing/2014/main" id="{AFB4C47B-9FA1-4F0F-B355-6CE2EB5457C4}"/>
                </a:ext>
              </a:extLst>
            </p:cNvPr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4096;p48">
              <a:extLst>
                <a:ext uri="{FF2B5EF4-FFF2-40B4-BE49-F238E27FC236}">
                  <a16:creationId xmlns:a16="http://schemas.microsoft.com/office/drawing/2014/main" id="{DF93848D-4B2F-4AE8-AB4B-02827366AF30}"/>
                </a:ext>
              </a:extLst>
            </p:cNvPr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oogle Shape;4097;p48">
              <a:extLst>
                <a:ext uri="{FF2B5EF4-FFF2-40B4-BE49-F238E27FC236}">
                  <a16:creationId xmlns:a16="http://schemas.microsoft.com/office/drawing/2014/main" id="{1D52B6E4-1B5F-4906-A99E-FFCBFB8EF51A}"/>
                </a:ext>
              </a:extLst>
            </p:cNvPr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98" name="Google Shape;4098;p48">
                <a:extLst>
                  <a:ext uri="{FF2B5EF4-FFF2-40B4-BE49-F238E27FC236}">
                    <a16:creationId xmlns:a16="http://schemas.microsoft.com/office/drawing/2014/main" id="{26890123-8FE7-4D43-A663-32B38C2439E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4099;p48">
                <a:extLst>
                  <a:ext uri="{FF2B5EF4-FFF2-40B4-BE49-F238E27FC236}">
                    <a16:creationId xmlns:a16="http://schemas.microsoft.com/office/drawing/2014/main" id="{8C7B6769-2ACF-4CB7-B094-63550A2622B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4100;p48">
                <a:extLst>
                  <a:ext uri="{FF2B5EF4-FFF2-40B4-BE49-F238E27FC236}">
                    <a16:creationId xmlns:a16="http://schemas.microsoft.com/office/drawing/2014/main" id="{F9B06D53-9F05-473F-873C-A94DFF3B30E6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4101;p48">
                <a:extLst>
                  <a:ext uri="{FF2B5EF4-FFF2-40B4-BE49-F238E27FC236}">
                    <a16:creationId xmlns:a16="http://schemas.microsoft.com/office/drawing/2014/main" id="{C4AE68AB-74EF-404D-9BFD-6F192AEB7CAA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4102;p48">
                <a:extLst>
                  <a:ext uri="{FF2B5EF4-FFF2-40B4-BE49-F238E27FC236}">
                    <a16:creationId xmlns:a16="http://schemas.microsoft.com/office/drawing/2014/main" id="{8D85A3B7-BF40-4D0A-88E9-2341830BA225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71308" y="719305"/>
            <a:ext cx="78889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Test Shapiro et Spearman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7" name="Google Shape;998;p20">
            <a:extLst>
              <a:ext uri="{FF2B5EF4-FFF2-40B4-BE49-F238E27FC236}">
                <a16:creationId xmlns:a16="http://schemas.microsoft.com/office/drawing/2014/main" id="{9FECCA9E-684B-4F95-9E2B-A8FC6A5195EF}"/>
              </a:ext>
            </a:extLst>
          </p:cNvPr>
          <p:cNvSpPr txBox="1">
            <a:spLocks/>
          </p:cNvSpPr>
          <p:nvPr/>
        </p:nvSpPr>
        <p:spPr>
          <a:xfrm>
            <a:off x="5760608" y="1543594"/>
            <a:ext cx="2868847" cy="38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fr-FR" sz="1200" b="1" dirty="0"/>
              <a:t>Conclusions du test Shapiro :</a:t>
            </a:r>
          </a:p>
          <a:p>
            <a:pPr marL="285750" indent="-285750"/>
            <a:r>
              <a:rPr lang="fr-FR" sz="1200" dirty="0"/>
              <a:t>P = 0,0000004 : la distribution est non-normale</a:t>
            </a:r>
          </a:p>
          <a:p>
            <a:pPr marL="0" indent="0">
              <a:buNone/>
            </a:pPr>
            <a:r>
              <a:rPr lang="fr-FR" sz="1200" b="1" dirty="0"/>
              <a:t>Conclusions du test de Spearman :</a:t>
            </a:r>
          </a:p>
          <a:p>
            <a:pPr marL="285750" indent="-285750"/>
            <a:r>
              <a:rPr lang="fr-FR" sz="1200" dirty="0"/>
              <a:t>Pearson = -0,67 :</a:t>
            </a:r>
          </a:p>
          <a:p>
            <a:pPr marL="285750" indent="-285750"/>
            <a:r>
              <a:rPr lang="fr-FR" sz="1200" dirty="0"/>
              <a:t>Il existe une corrélation importante entre la fréquence d’achat et l’âge</a:t>
            </a:r>
          </a:p>
          <a:p>
            <a:pPr marL="285750" indent="-285750"/>
            <a:r>
              <a:rPr lang="fr-FR" sz="1200" dirty="0"/>
              <a:t>Plus un client est jeune, plus sa fréquence d’achat est élevée</a:t>
            </a:r>
          </a:p>
          <a:p>
            <a:pPr marL="285750" indent="-285750"/>
            <a:endParaRPr lang="fr-FR" sz="1400" dirty="0"/>
          </a:p>
          <a:p>
            <a:pPr marL="0" indent="0">
              <a:buNone/>
            </a:pPr>
            <a:endParaRPr lang="fr-FR" sz="1400" dirty="0"/>
          </a:p>
        </p:txBody>
      </p:sp>
      <p:sp>
        <p:nvSpPr>
          <p:cNvPr id="6" name="Google Shape;998;p20">
            <a:extLst>
              <a:ext uri="{FF2B5EF4-FFF2-40B4-BE49-F238E27FC236}">
                <a16:creationId xmlns:a16="http://schemas.microsoft.com/office/drawing/2014/main" id="{6BC6A408-DB24-4E00-B730-408574E564DC}"/>
              </a:ext>
            </a:extLst>
          </p:cNvPr>
          <p:cNvSpPr txBox="1">
            <a:spLocks/>
          </p:cNvSpPr>
          <p:nvPr/>
        </p:nvSpPr>
        <p:spPr>
          <a:xfrm>
            <a:off x="635417" y="1925023"/>
            <a:ext cx="2854316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fr-FR" sz="1200" b="1" dirty="0"/>
              <a:t>L’âge influe t-il sur la fréquence d’achat ?</a:t>
            </a:r>
          </a:p>
          <a:p>
            <a:pPr marL="285750" indent="-285750"/>
            <a:r>
              <a:rPr lang="fr-FR" sz="1200" dirty="0"/>
              <a:t>2 variables quantitatives</a:t>
            </a:r>
          </a:p>
          <a:p>
            <a:pPr marL="285750" indent="-285750"/>
            <a:r>
              <a:rPr lang="fr-FR" sz="1200" dirty="0"/>
              <a:t>Test de normalité Shapiro pour la fréquence</a:t>
            </a:r>
          </a:p>
          <a:p>
            <a:pPr marL="285750" indent="-285750"/>
            <a:r>
              <a:rPr lang="fr-FR" sz="1200" dirty="0"/>
              <a:t>Test de Spearman</a:t>
            </a:r>
          </a:p>
        </p:txBody>
      </p:sp>
    </p:spTree>
    <p:extLst>
      <p:ext uri="{BB962C8B-B14F-4D97-AF65-F5344CB8AC3E}">
        <p14:creationId xmlns:p14="http://schemas.microsoft.com/office/powerpoint/2010/main" val="110782404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38215" y="717500"/>
            <a:ext cx="78889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Corrélation entre âge et total d’achats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8" name="Google Shape;998;p20">
            <a:extLst>
              <a:ext uri="{FF2B5EF4-FFF2-40B4-BE49-F238E27FC236}">
                <a16:creationId xmlns:a16="http://schemas.microsoft.com/office/drawing/2014/main" id="{D9AB6363-C3FA-4EF4-949A-81DEA7FCE63E}"/>
              </a:ext>
            </a:extLst>
          </p:cNvPr>
          <p:cNvSpPr txBox="1">
            <a:spLocks/>
          </p:cNvSpPr>
          <p:nvPr/>
        </p:nvSpPr>
        <p:spPr>
          <a:xfrm>
            <a:off x="869578" y="1556067"/>
            <a:ext cx="3155576" cy="38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fr-FR" sz="1200" b="1" dirty="0"/>
              <a:t>Méthode :</a:t>
            </a:r>
          </a:p>
          <a:p>
            <a:pPr marL="285750" indent="-285750"/>
            <a:r>
              <a:rPr lang="fr-FR" sz="1200" dirty="0"/>
              <a:t>Nous mesurons la somme de chiffre d’affaire réalisé en fonction de l’âge de nos clients</a:t>
            </a:r>
          </a:p>
          <a:p>
            <a:pPr marL="0" indent="0">
              <a:buNone/>
            </a:pPr>
            <a:endParaRPr lang="fr-FR" sz="1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9A7C0FA-8752-461D-BA9E-90A6378AC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967" y="1556067"/>
            <a:ext cx="4556818" cy="268423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3C8A8A-768F-4D36-AD7A-00925D42F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189" y="2830786"/>
            <a:ext cx="1379340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5909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3917;p48">
            <a:extLst>
              <a:ext uri="{FF2B5EF4-FFF2-40B4-BE49-F238E27FC236}">
                <a16:creationId xmlns:a16="http://schemas.microsoft.com/office/drawing/2014/main" id="{CF4463D2-6D15-4949-B165-F03B27338784}"/>
              </a:ext>
            </a:extLst>
          </p:cNvPr>
          <p:cNvGrpSpPr/>
          <p:nvPr/>
        </p:nvGrpSpPr>
        <p:grpSpPr>
          <a:xfrm>
            <a:off x="3771162" y="1688300"/>
            <a:ext cx="1849100" cy="1851460"/>
            <a:chOff x="2244025" y="145922"/>
            <a:chExt cx="4382832" cy="4762352"/>
          </a:xfrm>
        </p:grpSpPr>
        <p:grpSp>
          <p:nvGrpSpPr>
            <p:cNvPr id="9" name="Google Shape;3918;p48">
              <a:extLst>
                <a:ext uri="{FF2B5EF4-FFF2-40B4-BE49-F238E27FC236}">
                  <a16:creationId xmlns:a16="http://schemas.microsoft.com/office/drawing/2014/main" id="{64FF572B-707D-45A8-9486-88AF5CEC11C1}"/>
                </a:ext>
              </a:extLst>
            </p:cNvPr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157" name="Google Shape;3919;p48">
                <a:extLst>
                  <a:ext uri="{FF2B5EF4-FFF2-40B4-BE49-F238E27FC236}">
                    <a16:creationId xmlns:a16="http://schemas.microsoft.com/office/drawing/2014/main" id="{F86A8833-34DB-4CCA-97DF-9FF8175A8E21}"/>
                  </a:ext>
                </a:extLst>
              </p:cNvPr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920;p48">
                <a:extLst>
                  <a:ext uri="{FF2B5EF4-FFF2-40B4-BE49-F238E27FC236}">
                    <a16:creationId xmlns:a16="http://schemas.microsoft.com/office/drawing/2014/main" id="{48C18B2A-0904-4453-BA34-FE0535BD2C6D}"/>
                  </a:ext>
                </a:extLst>
              </p:cNvPr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921;p48">
                <a:extLst>
                  <a:ext uri="{FF2B5EF4-FFF2-40B4-BE49-F238E27FC236}">
                    <a16:creationId xmlns:a16="http://schemas.microsoft.com/office/drawing/2014/main" id="{20BE19E6-5CA2-468A-8B4B-9975B6A12E89}"/>
                  </a:ext>
                </a:extLst>
              </p:cNvPr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922;p48">
                <a:extLst>
                  <a:ext uri="{FF2B5EF4-FFF2-40B4-BE49-F238E27FC236}">
                    <a16:creationId xmlns:a16="http://schemas.microsoft.com/office/drawing/2014/main" id="{E43B8697-9FE0-4577-80FE-ABEAC4F89CB6}"/>
                  </a:ext>
                </a:extLst>
              </p:cNvPr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923;p48">
                <a:extLst>
                  <a:ext uri="{FF2B5EF4-FFF2-40B4-BE49-F238E27FC236}">
                    <a16:creationId xmlns:a16="http://schemas.microsoft.com/office/drawing/2014/main" id="{95F8D46D-EF76-4D53-B72C-0DCD10E796C8}"/>
                  </a:ext>
                </a:extLst>
              </p:cNvPr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924;p48">
                <a:extLst>
                  <a:ext uri="{FF2B5EF4-FFF2-40B4-BE49-F238E27FC236}">
                    <a16:creationId xmlns:a16="http://schemas.microsoft.com/office/drawing/2014/main" id="{74B50E2D-ADD9-4E49-9B01-8506888C7393}"/>
                  </a:ext>
                </a:extLst>
              </p:cNvPr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925;p48">
                <a:extLst>
                  <a:ext uri="{FF2B5EF4-FFF2-40B4-BE49-F238E27FC236}">
                    <a16:creationId xmlns:a16="http://schemas.microsoft.com/office/drawing/2014/main" id="{DEF7D271-46B5-4AE4-97F1-AE198062EF4E}"/>
                  </a:ext>
                </a:extLst>
              </p:cNvPr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926;p48">
                <a:extLst>
                  <a:ext uri="{FF2B5EF4-FFF2-40B4-BE49-F238E27FC236}">
                    <a16:creationId xmlns:a16="http://schemas.microsoft.com/office/drawing/2014/main" id="{26B9DA26-02DC-40B2-A91F-611D7222BF4D}"/>
                  </a:ext>
                </a:extLst>
              </p:cNvPr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927;p48">
                <a:extLst>
                  <a:ext uri="{FF2B5EF4-FFF2-40B4-BE49-F238E27FC236}">
                    <a16:creationId xmlns:a16="http://schemas.microsoft.com/office/drawing/2014/main" id="{B71B3432-4E28-4F61-9C3B-4F666104B0CD}"/>
                  </a:ext>
                </a:extLst>
              </p:cNvPr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928;p48">
                <a:extLst>
                  <a:ext uri="{FF2B5EF4-FFF2-40B4-BE49-F238E27FC236}">
                    <a16:creationId xmlns:a16="http://schemas.microsoft.com/office/drawing/2014/main" id="{B104212C-B83C-45AC-A7E7-303C62BD955E}"/>
                  </a:ext>
                </a:extLst>
              </p:cNvPr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929;p48">
                <a:extLst>
                  <a:ext uri="{FF2B5EF4-FFF2-40B4-BE49-F238E27FC236}">
                    <a16:creationId xmlns:a16="http://schemas.microsoft.com/office/drawing/2014/main" id="{67D22D7B-7EFC-4BFB-B901-61BC20EEE29B}"/>
                  </a:ext>
                </a:extLst>
              </p:cNvPr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930;p48">
                <a:extLst>
                  <a:ext uri="{FF2B5EF4-FFF2-40B4-BE49-F238E27FC236}">
                    <a16:creationId xmlns:a16="http://schemas.microsoft.com/office/drawing/2014/main" id="{DACD75D6-76DE-4ED2-95D6-C47CE676083F}"/>
                  </a:ext>
                </a:extLst>
              </p:cNvPr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931;p48">
                <a:extLst>
                  <a:ext uri="{FF2B5EF4-FFF2-40B4-BE49-F238E27FC236}">
                    <a16:creationId xmlns:a16="http://schemas.microsoft.com/office/drawing/2014/main" id="{FEDF6D5A-B5A2-4E2F-B9AD-FFA2A89311FD}"/>
                  </a:ext>
                </a:extLst>
              </p:cNvPr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932;p48">
                <a:extLst>
                  <a:ext uri="{FF2B5EF4-FFF2-40B4-BE49-F238E27FC236}">
                    <a16:creationId xmlns:a16="http://schemas.microsoft.com/office/drawing/2014/main" id="{E4BACF07-B867-4452-81EB-AA1721068A86}"/>
                  </a:ext>
                </a:extLst>
              </p:cNvPr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933;p48">
                <a:extLst>
                  <a:ext uri="{FF2B5EF4-FFF2-40B4-BE49-F238E27FC236}">
                    <a16:creationId xmlns:a16="http://schemas.microsoft.com/office/drawing/2014/main" id="{E9B21F98-899C-46FE-A066-7ABA51B1D7CC}"/>
                  </a:ext>
                </a:extLst>
              </p:cNvPr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934;p48">
                <a:extLst>
                  <a:ext uri="{FF2B5EF4-FFF2-40B4-BE49-F238E27FC236}">
                    <a16:creationId xmlns:a16="http://schemas.microsoft.com/office/drawing/2014/main" id="{34444990-D910-42BC-AD55-11E8276CF699}"/>
                  </a:ext>
                </a:extLst>
              </p:cNvPr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935;p48">
                <a:extLst>
                  <a:ext uri="{FF2B5EF4-FFF2-40B4-BE49-F238E27FC236}">
                    <a16:creationId xmlns:a16="http://schemas.microsoft.com/office/drawing/2014/main" id="{703C5B42-CEEA-4190-8188-9F3C69018DA6}"/>
                  </a:ext>
                </a:extLst>
              </p:cNvPr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936;p48">
                <a:extLst>
                  <a:ext uri="{FF2B5EF4-FFF2-40B4-BE49-F238E27FC236}">
                    <a16:creationId xmlns:a16="http://schemas.microsoft.com/office/drawing/2014/main" id="{46C5A6AA-25AA-44CA-B2EF-E0F299E3ED9A}"/>
                  </a:ext>
                </a:extLst>
              </p:cNvPr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937;p48">
                <a:extLst>
                  <a:ext uri="{FF2B5EF4-FFF2-40B4-BE49-F238E27FC236}">
                    <a16:creationId xmlns:a16="http://schemas.microsoft.com/office/drawing/2014/main" id="{A3FA22BF-6FB0-4B31-908D-8E0EBDBF255F}"/>
                  </a:ext>
                </a:extLst>
              </p:cNvPr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938;p48">
                <a:extLst>
                  <a:ext uri="{FF2B5EF4-FFF2-40B4-BE49-F238E27FC236}">
                    <a16:creationId xmlns:a16="http://schemas.microsoft.com/office/drawing/2014/main" id="{7856ED77-EB4A-4BAF-B033-57EA6D43B01A}"/>
                  </a:ext>
                </a:extLst>
              </p:cNvPr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939;p48">
                <a:extLst>
                  <a:ext uri="{FF2B5EF4-FFF2-40B4-BE49-F238E27FC236}">
                    <a16:creationId xmlns:a16="http://schemas.microsoft.com/office/drawing/2014/main" id="{4AEA70C2-2E3C-4BF0-8290-50831CC80A5C}"/>
                  </a:ext>
                </a:extLst>
              </p:cNvPr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940;p48">
                <a:extLst>
                  <a:ext uri="{FF2B5EF4-FFF2-40B4-BE49-F238E27FC236}">
                    <a16:creationId xmlns:a16="http://schemas.microsoft.com/office/drawing/2014/main" id="{0F959E29-6943-42F8-B50A-02F8A715F091}"/>
                  </a:ext>
                </a:extLst>
              </p:cNvPr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941;p48">
                <a:extLst>
                  <a:ext uri="{FF2B5EF4-FFF2-40B4-BE49-F238E27FC236}">
                    <a16:creationId xmlns:a16="http://schemas.microsoft.com/office/drawing/2014/main" id="{896B1514-CBEA-45B1-A952-196B4FDE8653}"/>
                  </a:ext>
                </a:extLst>
              </p:cNvPr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942;p48">
                <a:extLst>
                  <a:ext uri="{FF2B5EF4-FFF2-40B4-BE49-F238E27FC236}">
                    <a16:creationId xmlns:a16="http://schemas.microsoft.com/office/drawing/2014/main" id="{130DD2BD-68EE-47CC-8F41-5419A3ED2CAA}"/>
                  </a:ext>
                </a:extLst>
              </p:cNvPr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943;p48">
                <a:extLst>
                  <a:ext uri="{FF2B5EF4-FFF2-40B4-BE49-F238E27FC236}">
                    <a16:creationId xmlns:a16="http://schemas.microsoft.com/office/drawing/2014/main" id="{516A9B29-550E-4982-A73A-C01B9A2E7114}"/>
                  </a:ext>
                </a:extLst>
              </p:cNvPr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944;p48">
                <a:extLst>
                  <a:ext uri="{FF2B5EF4-FFF2-40B4-BE49-F238E27FC236}">
                    <a16:creationId xmlns:a16="http://schemas.microsoft.com/office/drawing/2014/main" id="{DEAAC5CA-6ABD-410E-83F8-B5B4F5A18957}"/>
                  </a:ext>
                </a:extLst>
              </p:cNvPr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945;p48">
                <a:extLst>
                  <a:ext uri="{FF2B5EF4-FFF2-40B4-BE49-F238E27FC236}">
                    <a16:creationId xmlns:a16="http://schemas.microsoft.com/office/drawing/2014/main" id="{61CCA8A9-6C90-4116-9E4F-F0BBF7DE16C2}"/>
                  </a:ext>
                </a:extLst>
              </p:cNvPr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946;p48">
                <a:extLst>
                  <a:ext uri="{FF2B5EF4-FFF2-40B4-BE49-F238E27FC236}">
                    <a16:creationId xmlns:a16="http://schemas.microsoft.com/office/drawing/2014/main" id="{BB9AB165-E53F-4597-B8B2-FDECCB0A236A}"/>
                  </a:ext>
                </a:extLst>
              </p:cNvPr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947;p48">
                <a:extLst>
                  <a:ext uri="{FF2B5EF4-FFF2-40B4-BE49-F238E27FC236}">
                    <a16:creationId xmlns:a16="http://schemas.microsoft.com/office/drawing/2014/main" id="{A77AC0DA-85E0-413F-9822-CA3DF8691DEA}"/>
                  </a:ext>
                </a:extLst>
              </p:cNvPr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948;p48">
                <a:extLst>
                  <a:ext uri="{FF2B5EF4-FFF2-40B4-BE49-F238E27FC236}">
                    <a16:creationId xmlns:a16="http://schemas.microsoft.com/office/drawing/2014/main" id="{566280DA-53B1-4901-9D89-0230E1C5D2A1}"/>
                  </a:ext>
                </a:extLst>
              </p:cNvPr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949;p48">
                <a:extLst>
                  <a:ext uri="{FF2B5EF4-FFF2-40B4-BE49-F238E27FC236}">
                    <a16:creationId xmlns:a16="http://schemas.microsoft.com/office/drawing/2014/main" id="{F2BCF165-9C2A-4282-9A11-94D8DCF41EEC}"/>
                  </a:ext>
                </a:extLst>
              </p:cNvPr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950;p48">
                <a:extLst>
                  <a:ext uri="{FF2B5EF4-FFF2-40B4-BE49-F238E27FC236}">
                    <a16:creationId xmlns:a16="http://schemas.microsoft.com/office/drawing/2014/main" id="{2DE21739-20F4-4E1A-BA2E-4A5878A5055A}"/>
                  </a:ext>
                </a:extLst>
              </p:cNvPr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951;p48">
                <a:extLst>
                  <a:ext uri="{FF2B5EF4-FFF2-40B4-BE49-F238E27FC236}">
                    <a16:creationId xmlns:a16="http://schemas.microsoft.com/office/drawing/2014/main" id="{1212749D-CD94-4025-92FC-1CB5217FBA12}"/>
                  </a:ext>
                </a:extLst>
              </p:cNvPr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952;p48">
                <a:extLst>
                  <a:ext uri="{FF2B5EF4-FFF2-40B4-BE49-F238E27FC236}">
                    <a16:creationId xmlns:a16="http://schemas.microsoft.com/office/drawing/2014/main" id="{A3BB523A-D45F-4CA8-9A51-87268970060A}"/>
                  </a:ext>
                </a:extLst>
              </p:cNvPr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953;p48">
                <a:extLst>
                  <a:ext uri="{FF2B5EF4-FFF2-40B4-BE49-F238E27FC236}">
                    <a16:creationId xmlns:a16="http://schemas.microsoft.com/office/drawing/2014/main" id="{E7F2177F-3C23-4A41-8C33-0FEE3C9BAEEF}"/>
                  </a:ext>
                </a:extLst>
              </p:cNvPr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3954;p48">
                <a:extLst>
                  <a:ext uri="{FF2B5EF4-FFF2-40B4-BE49-F238E27FC236}">
                    <a16:creationId xmlns:a16="http://schemas.microsoft.com/office/drawing/2014/main" id="{3815DA62-E83C-4A77-BF92-778265438CCB}"/>
                  </a:ext>
                </a:extLst>
              </p:cNvPr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3955;p48">
                <a:extLst>
                  <a:ext uri="{FF2B5EF4-FFF2-40B4-BE49-F238E27FC236}">
                    <a16:creationId xmlns:a16="http://schemas.microsoft.com/office/drawing/2014/main" id="{9FD37B00-58DF-447E-AA41-27D564257084}"/>
                  </a:ext>
                </a:extLst>
              </p:cNvPr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" name="Google Shape;3956;p48">
              <a:extLst>
                <a:ext uri="{FF2B5EF4-FFF2-40B4-BE49-F238E27FC236}">
                  <a16:creationId xmlns:a16="http://schemas.microsoft.com/office/drawing/2014/main" id="{2E539ACC-F606-4413-82D3-7FF0595BAA3F}"/>
                </a:ext>
              </a:extLst>
            </p:cNvPr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957;p48">
              <a:extLst>
                <a:ext uri="{FF2B5EF4-FFF2-40B4-BE49-F238E27FC236}">
                  <a16:creationId xmlns:a16="http://schemas.microsoft.com/office/drawing/2014/main" id="{1236D814-49B7-47B9-8BFA-1535F8D97F5A}"/>
                </a:ext>
              </a:extLst>
            </p:cNvPr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958;p48">
              <a:extLst>
                <a:ext uri="{FF2B5EF4-FFF2-40B4-BE49-F238E27FC236}">
                  <a16:creationId xmlns:a16="http://schemas.microsoft.com/office/drawing/2014/main" id="{C92DBC15-CCF1-4E4F-B3C8-57A42A8F1A48}"/>
                </a:ext>
              </a:extLst>
            </p:cNvPr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959;p48">
              <a:extLst>
                <a:ext uri="{FF2B5EF4-FFF2-40B4-BE49-F238E27FC236}">
                  <a16:creationId xmlns:a16="http://schemas.microsoft.com/office/drawing/2014/main" id="{8B0CBD3A-CD78-418A-BFD5-9CA1E172925E}"/>
                </a:ext>
              </a:extLst>
            </p:cNvPr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960;p48">
              <a:extLst>
                <a:ext uri="{FF2B5EF4-FFF2-40B4-BE49-F238E27FC236}">
                  <a16:creationId xmlns:a16="http://schemas.microsoft.com/office/drawing/2014/main" id="{B48707A9-B3F3-4FA5-8AF0-32136417D9D0}"/>
                </a:ext>
              </a:extLst>
            </p:cNvPr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961;p48">
              <a:extLst>
                <a:ext uri="{FF2B5EF4-FFF2-40B4-BE49-F238E27FC236}">
                  <a16:creationId xmlns:a16="http://schemas.microsoft.com/office/drawing/2014/main" id="{1D91CEF4-A1E0-4177-87BE-BA65668467C3}"/>
                </a:ext>
              </a:extLst>
            </p:cNvPr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962;p48">
              <a:extLst>
                <a:ext uri="{FF2B5EF4-FFF2-40B4-BE49-F238E27FC236}">
                  <a16:creationId xmlns:a16="http://schemas.microsoft.com/office/drawing/2014/main" id="{430A1D04-AD15-4133-95A2-6860DC34E728}"/>
                </a:ext>
              </a:extLst>
            </p:cNvPr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963;p48">
              <a:extLst>
                <a:ext uri="{FF2B5EF4-FFF2-40B4-BE49-F238E27FC236}">
                  <a16:creationId xmlns:a16="http://schemas.microsoft.com/office/drawing/2014/main" id="{325825E1-A6D4-4A3D-9D9F-6D7C85B1E3C9}"/>
                </a:ext>
              </a:extLst>
            </p:cNvPr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964;p48">
              <a:extLst>
                <a:ext uri="{FF2B5EF4-FFF2-40B4-BE49-F238E27FC236}">
                  <a16:creationId xmlns:a16="http://schemas.microsoft.com/office/drawing/2014/main" id="{403AB910-BAD5-4D44-824D-C0A7E5090C58}"/>
                </a:ext>
              </a:extLst>
            </p:cNvPr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965;p48">
              <a:extLst>
                <a:ext uri="{FF2B5EF4-FFF2-40B4-BE49-F238E27FC236}">
                  <a16:creationId xmlns:a16="http://schemas.microsoft.com/office/drawing/2014/main" id="{D3548619-CD20-4D9F-80CE-ECC748BE5B0C}"/>
                </a:ext>
              </a:extLst>
            </p:cNvPr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966;p48">
              <a:extLst>
                <a:ext uri="{FF2B5EF4-FFF2-40B4-BE49-F238E27FC236}">
                  <a16:creationId xmlns:a16="http://schemas.microsoft.com/office/drawing/2014/main" id="{FDE93393-6413-4CC0-92B6-1862EC8CC203}"/>
                </a:ext>
              </a:extLst>
            </p:cNvPr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" name="Google Shape;3967;p48">
              <a:extLst>
                <a:ext uri="{FF2B5EF4-FFF2-40B4-BE49-F238E27FC236}">
                  <a16:creationId xmlns:a16="http://schemas.microsoft.com/office/drawing/2014/main" id="{86343A9D-2443-4420-9B3F-CCD4614B1FFA}"/>
                </a:ext>
              </a:extLst>
            </p:cNvPr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140" name="Google Shape;3968;p48">
                <a:extLst>
                  <a:ext uri="{FF2B5EF4-FFF2-40B4-BE49-F238E27FC236}">
                    <a16:creationId xmlns:a16="http://schemas.microsoft.com/office/drawing/2014/main" id="{06F3CE1A-427F-4B7A-B985-C3F392E78F7D}"/>
                  </a:ext>
                </a:extLst>
              </p:cNvPr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969;p48">
                <a:extLst>
                  <a:ext uri="{FF2B5EF4-FFF2-40B4-BE49-F238E27FC236}">
                    <a16:creationId xmlns:a16="http://schemas.microsoft.com/office/drawing/2014/main" id="{9CE11D46-2F69-43C1-A45B-C176A7279329}"/>
                  </a:ext>
                </a:extLst>
              </p:cNvPr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970;p48">
                <a:extLst>
                  <a:ext uri="{FF2B5EF4-FFF2-40B4-BE49-F238E27FC236}">
                    <a16:creationId xmlns:a16="http://schemas.microsoft.com/office/drawing/2014/main" id="{9CD62136-608C-4F1E-8B9E-0173DBB05EE4}"/>
                  </a:ext>
                </a:extLst>
              </p:cNvPr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971;p48">
                <a:extLst>
                  <a:ext uri="{FF2B5EF4-FFF2-40B4-BE49-F238E27FC236}">
                    <a16:creationId xmlns:a16="http://schemas.microsoft.com/office/drawing/2014/main" id="{F0D91CEA-9484-46E3-9950-150CBD60F7AA}"/>
                  </a:ext>
                </a:extLst>
              </p:cNvPr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972;p48">
                <a:extLst>
                  <a:ext uri="{FF2B5EF4-FFF2-40B4-BE49-F238E27FC236}">
                    <a16:creationId xmlns:a16="http://schemas.microsoft.com/office/drawing/2014/main" id="{F8D6AAF8-D55C-4598-99F8-5AB31A0636FD}"/>
                  </a:ext>
                </a:extLst>
              </p:cNvPr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973;p48">
                <a:extLst>
                  <a:ext uri="{FF2B5EF4-FFF2-40B4-BE49-F238E27FC236}">
                    <a16:creationId xmlns:a16="http://schemas.microsoft.com/office/drawing/2014/main" id="{FF5730AD-6273-46DA-A4DF-E25457FBC576}"/>
                  </a:ext>
                </a:extLst>
              </p:cNvPr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974;p48">
                <a:extLst>
                  <a:ext uri="{FF2B5EF4-FFF2-40B4-BE49-F238E27FC236}">
                    <a16:creationId xmlns:a16="http://schemas.microsoft.com/office/drawing/2014/main" id="{578467DD-D481-478C-B0CB-5E8ACB9FA1A2}"/>
                  </a:ext>
                </a:extLst>
              </p:cNvPr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975;p48">
                <a:extLst>
                  <a:ext uri="{FF2B5EF4-FFF2-40B4-BE49-F238E27FC236}">
                    <a16:creationId xmlns:a16="http://schemas.microsoft.com/office/drawing/2014/main" id="{6E25527C-6054-4138-8147-F646C13BFECB}"/>
                  </a:ext>
                </a:extLst>
              </p:cNvPr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976;p48">
                <a:extLst>
                  <a:ext uri="{FF2B5EF4-FFF2-40B4-BE49-F238E27FC236}">
                    <a16:creationId xmlns:a16="http://schemas.microsoft.com/office/drawing/2014/main" id="{19268D87-8924-4C55-8FF2-13E32C6B8992}"/>
                  </a:ext>
                </a:extLst>
              </p:cNvPr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977;p48">
                <a:extLst>
                  <a:ext uri="{FF2B5EF4-FFF2-40B4-BE49-F238E27FC236}">
                    <a16:creationId xmlns:a16="http://schemas.microsoft.com/office/drawing/2014/main" id="{5F1736D3-AFF3-4C26-BB58-599B11108AC2}"/>
                  </a:ext>
                </a:extLst>
              </p:cNvPr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978;p48">
                <a:extLst>
                  <a:ext uri="{FF2B5EF4-FFF2-40B4-BE49-F238E27FC236}">
                    <a16:creationId xmlns:a16="http://schemas.microsoft.com/office/drawing/2014/main" id="{71165EE8-D2A2-427C-9BAB-60495F9D79F2}"/>
                  </a:ext>
                </a:extLst>
              </p:cNvPr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979;p48">
                <a:extLst>
                  <a:ext uri="{FF2B5EF4-FFF2-40B4-BE49-F238E27FC236}">
                    <a16:creationId xmlns:a16="http://schemas.microsoft.com/office/drawing/2014/main" id="{58347624-8C17-4DEE-92D2-B8CFBC7B4D40}"/>
                  </a:ext>
                </a:extLst>
              </p:cNvPr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980;p48">
                <a:extLst>
                  <a:ext uri="{FF2B5EF4-FFF2-40B4-BE49-F238E27FC236}">
                    <a16:creationId xmlns:a16="http://schemas.microsoft.com/office/drawing/2014/main" id="{69C5AD07-6410-490B-90E2-219387656886}"/>
                  </a:ext>
                </a:extLst>
              </p:cNvPr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981;p48">
                <a:extLst>
                  <a:ext uri="{FF2B5EF4-FFF2-40B4-BE49-F238E27FC236}">
                    <a16:creationId xmlns:a16="http://schemas.microsoft.com/office/drawing/2014/main" id="{94D7DE50-C281-48A3-8024-53E774791052}"/>
                  </a:ext>
                </a:extLst>
              </p:cNvPr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982;p48">
                <a:extLst>
                  <a:ext uri="{FF2B5EF4-FFF2-40B4-BE49-F238E27FC236}">
                    <a16:creationId xmlns:a16="http://schemas.microsoft.com/office/drawing/2014/main" id="{C41A884C-EDBF-4E3E-8324-12F5EFF0528A}"/>
                  </a:ext>
                </a:extLst>
              </p:cNvPr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3983;p48">
                <a:extLst>
                  <a:ext uri="{FF2B5EF4-FFF2-40B4-BE49-F238E27FC236}">
                    <a16:creationId xmlns:a16="http://schemas.microsoft.com/office/drawing/2014/main" id="{69D89827-14A5-4B2B-8D11-5F45BF36660F}"/>
                  </a:ext>
                </a:extLst>
              </p:cNvPr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984;p48">
                <a:extLst>
                  <a:ext uri="{FF2B5EF4-FFF2-40B4-BE49-F238E27FC236}">
                    <a16:creationId xmlns:a16="http://schemas.microsoft.com/office/drawing/2014/main" id="{D258AEA9-3B1A-40F2-8E91-A25A2C94DE68}"/>
                  </a:ext>
                </a:extLst>
              </p:cNvPr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3985;p48">
              <a:extLst>
                <a:ext uri="{FF2B5EF4-FFF2-40B4-BE49-F238E27FC236}">
                  <a16:creationId xmlns:a16="http://schemas.microsoft.com/office/drawing/2014/main" id="{C772709D-6B29-458C-BEE8-0D861963F127}"/>
                </a:ext>
              </a:extLst>
            </p:cNvPr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124" name="Google Shape;3986;p48">
                <a:extLst>
                  <a:ext uri="{FF2B5EF4-FFF2-40B4-BE49-F238E27FC236}">
                    <a16:creationId xmlns:a16="http://schemas.microsoft.com/office/drawing/2014/main" id="{39BBF627-5068-4CCE-A139-F2B772ABF8BE}"/>
                  </a:ext>
                </a:extLst>
              </p:cNvPr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987;p48">
                <a:extLst>
                  <a:ext uri="{FF2B5EF4-FFF2-40B4-BE49-F238E27FC236}">
                    <a16:creationId xmlns:a16="http://schemas.microsoft.com/office/drawing/2014/main" id="{D41D1515-4A8F-40F0-BC12-4C926F70672D}"/>
                  </a:ext>
                </a:extLst>
              </p:cNvPr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988;p48">
                <a:extLst>
                  <a:ext uri="{FF2B5EF4-FFF2-40B4-BE49-F238E27FC236}">
                    <a16:creationId xmlns:a16="http://schemas.microsoft.com/office/drawing/2014/main" id="{BAA8B29C-D8DB-4F2E-8190-CBDF4C5D16DA}"/>
                  </a:ext>
                </a:extLst>
              </p:cNvPr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989;p48">
                <a:extLst>
                  <a:ext uri="{FF2B5EF4-FFF2-40B4-BE49-F238E27FC236}">
                    <a16:creationId xmlns:a16="http://schemas.microsoft.com/office/drawing/2014/main" id="{7906A5F0-BE2D-4C85-AC9D-9CE5C9951CCF}"/>
                  </a:ext>
                </a:extLst>
              </p:cNvPr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990;p48">
                <a:extLst>
                  <a:ext uri="{FF2B5EF4-FFF2-40B4-BE49-F238E27FC236}">
                    <a16:creationId xmlns:a16="http://schemas.microsoft.com/office/drawing/2014/main" id="{9DB401F2-2DCC-46E1-9224-7C2321B6BAAE}"/>
                  </a:ext>
                </a:extLst>
              </p:cNvPr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991;p48">
                <a:extLst>
                  <a:ext uri="{FF2B5EF4-FFF2-40B4-BE49-F238E27FC236}">
                    <a16:creationId xmlns:a16="http://schemas.microsoft.com/office/drawing/2014/main" id="{FA3845DF-21BF-41BE-A519-6CA7DC11D27C}"/>
                  </a:ext>
                </a:extLst>
              </p:cNvPr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992;p48">
                <a:extLst>
                  <a:ext uri="{FF2B5EF4-FFF2-40B4-BE49-F238E27FC236}">
                    <a16:creationId xmlns:a16="http://schemas.microsoft.com/office/drawing/2014/main" id="{7592C203-8A4D-4B10-976D-3D609F797658}"/>
                  </a:ext>
                </a:extLst>
              </p:cNvPr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993;p48">
                <a:extLst>
                  <a:ext uri="{FF2B5EF4-FFF2-40B4-BE49-F238E27FC236}">
                    <a16:creationId xmlns:a16="http://schemas.microsoft.com/office/drawing/2014/main" id="{E35C6F70-AB03-4E0F-B90E-4F63A8A19EC4}"/>
                  </a:ext>
                </a:extLst>
              </p:cNvPr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994;p48">
                <a:extLst>
                  <a:ext uri="{FF2B5EF4-FFF2-40B4-BE49-F238E27FC236}">
                    <a16:creationId xmlns:a16="http://schemas.microsoft.com/office/drawing/2014/main" id="{5D5ED46D-EFC4-42E9-B17E-5386EFF442F1}"/>
                  </a:ext>
                </a:extLst>
              </p:cNvPr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995;p48">
                <a:extLst>
                  <a:ext uri="{FF2B5EF4-FFF2-40B4-BE49-F238E27FC236}">
                    <a16:creationId xmlns:a16="http://schemas.microsoft.com/office/drawing/2014/main" id="{6D7A3B56-41E9-48D1-99D4-D79D9941C9E2}"/>
                  </a:ext>
                </a:extLst>
              </p:cNvPr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996;p48">
                <a:extLst>
                  <a:ext uri="{FF2B5EF4-FFF2-40B4-BE49-F238E27FC236}">
                    <a16:creationId xmlns:a16="http://schemas.microsoft.com/office/drawing/2014/main" id="{2906E30D-EEB4-465E-B7B3-7A3947CDB42B}"/>
                  </a:ext>
                </a:extLst>
              </p:cNvPr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997;p48">
                <a:extLst>
                  <a:ext uri="{FF2B5EF4-FFF2-40B4-BE49-F238E27FC236}">
                    <a16:creationId xmlns:a16="http://schemas.microsoft.com/office/drawing/2014/main" id="{96760264-10C7-421D-BF93-230C1F0C69CA}"/>
                  </a:ext>
                </a:extLst>
              </p:cNvPr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998;p48">
                <a:extLst>
                  <a:ext uri="{FF2B5EF4-FFF2-40B4-BE49-F238E27FC236}">
                    <a16:creationId xmlns:a16="http://schemas.microsoft.com/office/drawing/2014/main" id="{43286256-1341-41D8-8E51-285EB7880F0A}"/>
                  </a:ext>
                </a:extLst>
              </p:cNvPr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999;p48">
                <a:extLst>
                  <a:ext uri="{FF2B5EF4-FFF2-40B4-BE49-F238E27FC236}">
                    <a16:creationId xmlns:a16="http://schemas.microsoft.com/office/drawing/2014/main" id="{DD1236EE-CE77-4112-AB1C-8B9F2D86B4F9}"/>
                  </a:ext>
                </a:extLst>
              </p:cNvPr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4000;p48">
                <a:extLst>
                  <a:ext uri="{FF2B5EF4-FFF2-40B4-BE49-F238E27FC236}">
                    <a16:creationId xmlns:a16="http://schemas.microsoft.com/office/drawing/2014/main" id="{BCA51175-4507-4398-B7E6-105AB0D245DA}"/>
                  </a:ext>
                </a:extLst>
              </p:cNvPr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4001;p48">
                <a:extLst>
                  <a:ext uri="{FF2B5EF4-FFF2-40B4-BE49-F238E27FC236}">
                    <a16:creationId xmlns:a16="http://schemas.microsoft.com/office/drawing/2014/main" id="{C3CDBDA3-B2B1-4DD0-A7F9-8E6E71D335FD}"/>
                  </a:ext>
                </a:extLst>
              </p:cNvPr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4002;p48">
              <a:extLst>
                <a:ext uri="{FF2B5EF4-FFF2-40B4-BE49-F238E27FC236}">
                  <a16:creationId xmlns:a16="http://schemas.microsoft.com/office/drawing/2014/main" id="{9BC81735-B8C0-4D42-AA3A-CE0E8ED87B93}"/>
                </a:ext>
              </a:extLst>
            </p:cNvPr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108" name="Google Shape;4003;p48">
                <a:extLst>
                  <a:ext uri="{FF2B5EF4-FFF2-40B4-BE49-F238E27FC236}">
                    <a16:creationId xmlns:a16="http://schemas.microsoft.com/office/drawing/2014/main" id="{1872CC57-876D-4865-A8B4-6BA0D0017804}"/>
                  </a:ext>
                </a:extLst>
              </p:cNvPr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4004;p48">
                <a:extLst>
                  <a:ext uri="{FF2B5EF4-FFF2-40B4-BE49-F238E27FC236}">
                    <a16:creationId xmlns:a16="http://schemas.microsoft.com/office/drawing/2014/main" id="{E6C44BFD-7B05-42CF-8868-775F41BC8AAC}"/>
                  </a:ext>
                </a:extLst>
              </p:cNvPr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4005;p48">
                <a:extLst>
                  <a:ext uri="{FF2B5EF4-FFF2-40B4-BE49-F238E27FC236}">
                    <a16:creationId xmlns:a16="http://schemas.microsoft.com/office/drawing/2014/main" id="{8604B131-89E3-46DE-B023-8A3FCFD53759}"/>
                  </a:ext>
                </a:extLst>
              </p:cNvPr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4006;p48">
                <a:extLst>
                  <a:ext uri="{FF2B5EF4-FFF2-40B4-BE49-F238E27FC236}">
                    <a16:creationId xmlns:a16="http://schemas.microsoft.com/office/drawing/2014/main" id="{505C9227-892E-4C93-8E23-A98472CDA8FC}"/>
                  </a:ext>
                </a:extLst>
              </p:cNvPr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4007;p48">
                <a:extLst>
                  <a:ext uri="{FF2B5EF4-FFF2-40B4-BE49-F238E27FC236}">
                    <a16:creationId xmlns:a16="http://schemas.microsoft.com/office/drawing/2014/main" id="{9E046917-0EA1-436F-BF6B-BBBAC8AC4907}"/>
                  </a:ext>
                </a:extLst>
              </p:cNvPr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4008;p48">
                <a:extLst>
                  <a:ext uri="{FF2B5EF4-FFF2-40B4-BE49-F238E27FC236}">
                    <a16:creationId xmlns:a16="http://schemas.microsoft.com/office/drawing/2014/main" id="{E8091BDA-BF7B-4702-8E8F-8EAD9E826EDB}"/>
                  </a:ext>
                </a:extLst>
              </p:cNvPr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4009;p48">
                <a:extLst>
                  <a:ext uri="{FF2B5EF4-FFF2-40B4-BE49-F238E27FC236}">
                    <a16:creationId xmlns:a16="http://schemas.microsoft.com/office/drawing/2014/main" id="{AE8DB655-D36D-4BBD-84EF-DF55BF1FE37E}"/>
                  </a:ext>
                </a:extLst>
              </p:cNvPr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4010;p48">
                <a:extLst>
                  <a:ext uri="{FF2B5EF4-FFF2-40B4-BE49-F238E27FC236}">
                    <a16:creationId xmlns:a16="http://schemas.microsoft.com/office/drawing/2014/main" id="{0E0A3886-7B9F-47F1-80B9-74C7C6B9A663}"/>
                  </a:ext>
                </a:extLst>
              </p:cNvPr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4011;p48">
                <a:extLst>
                  <a:ext uri="{FF2B5EF4-FFF2-40B4-BE49-F238E27FC236}">
                    <a16:creationId xmlns:a16="http://schemas.microsoft.com/office/drawing/2014/main" id="{A4A86EE5-D498-4297-8E34-B0C48243B6C6}"/>
                  </a:ext>
                </a:extLst>
              </p:cNvPr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4012;p48">
                <a:extLst>
                  <a:ext uri="{FF2B5EF4-FFF2-40B4-BE49-F238E27FC236}">
                    <a16:creationId xmlns:a16="http://schemas.microsoft.com/office/drawing/2014/main" id="{97CBD347-6B79-4C98-A3FD-FADC4FA8E530}"/>
                  </a:ext>
                </a:extLst>
              </p:cNvPr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4013;p48">
                <a:extLst>
                  <a:ext uri="{FF2B5EF4-FFF2-40B4-BE49-F238E27FC236}">
                    <a16:creationId xmlns:a16="http://schemas.microsoft.com/office/drawing/2014/main" id="{A3805071-1A76-4CB7-BF6E-9BD036AEB028}"/>
                  </a:ext>
                </a:extLst>
              </p:cNvPr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4014;p48">
                <a:extLst>
                  <a:ext uri="{FF2B5EF4-FFF2-40B4-BE49-F238E27FC236}">
                    <a16:creationId xmlns:a16="http://schemas.microsoft.com/office/drawing/2014/main" id="{595DF52E-B02B-4C95-A091-FB14D531FA78}"/>
                  </a:ext>
                </a:extLst>
              </p:cNvPr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4015;p48">
                <a:extLst>
                  <a:ext uri="{FF2B5EF4-FFF2-40B4-BE49-F238E27FC236}">
                    <a16:creationId xmlns:a16="http://schemas.microsoft.com/office/drawing/2014/main" id="{CB3811E9-C0CC-49C9-A65C-4B73871CCBB7}"/>
                  </a:ext>
                </a:extLst>
              </p:cNvPr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4016;p48">
                <a:extLst>
                  <a:ext uri="{FF2B5EF4-FFF2-40B4-BE49-F238E27FC236}">
                    <a16:creationId xmlns:a16="http://schemas.microsoft.com/office/drawing/2014/main" id="{66DC2D97-9FCD-4B18-BC3F-911D8DCF9498}"/>
                  </a:ext>
                </a:extLst>
              </p:cNvPr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4017;p48">
                <a:extLst>
                  <a:ext uri="{FF2B5EF4-FFF2-40B4-BE49-F238E27FC236}">
                    <a16:creationId xmlns:a16="http://schemas.microsoft.com/office/drawing/2014/main" id="{C3F5F6A1-F246-459D-B437-0EEA49EF7924}"/>
                  </a:ext>
                </a:extLst>
              </p:cNvPr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4018;p48">
                <a:extLst>
                  <a:ext uri="{FF2B5EF4-FFF2-40B4-BE49-F238E27FC236}">
                    <a16:creationId xmlns:a16="http://schemas.microsoft.com/office/drawing/2014/main" id="{32E5969C-3D72-495B-B8BE-FA64E4F6B86C}"/>
                  </a:ext>
                </a:extLst>
              </p:cNvPr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" name="Google Shape;4019;p48">
              <a:extLst>
                <a:ext uri="{FF2B5EF4-FFF2-40B4-BE49-F238E27FC236}">
                  <a16:creationId xmlns:a16="http://schemas.microsoft.com/office/drawing/2014/main" id="{EA7E8D91-6D79-44DF-B15F-C36CC0036B52}"/>
                </a:ext>
              </a:extLst>
            </p:cNvPr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020;p48">
              <a:extLst>
                <a:ext uri="{FF2B5EF4-FFF2-40B4-BE49-F238E27FC236}">
                  <a16:creationId xmlns:a16="http://schemas.microsoft.com/office/drawing/2014/main" id="{156856B8-0739-4802-BD6A-79B4EBB4EFA0}"/>
                </a:ext>
              </a:extLst>
            </p:cNvPr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021;p48">
              <a:extLst>
                <a:ext uri="{FF2B5EF4-FFF2-40B4-BE49-F238E27FC236}">
                  <a16:creationId xmlns:a16="http://schemas.microsoft.com/office/drawing/2014/main" id="{3BF1B5CD-1993-4B85-B2E7-C1303E102143}"/>
                </a:ext>
              </a:extLst>
            </p:cNvPr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022;p48">
              <a:extLst>
                <a:ext uri="{FF2B5EF4-FFF2-40B4-BE49-F238E27FC236}">
                  <a16:creationId xmlns:a16="http://schemas.microsoft.com/office/drawing/2014/main" id="{800D2E65-EEC1-4C23-9548-4E8EB119FFAA}"/>
                </a:ext>
              </a:extLst>
            </p:cNvPr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023;p48">
              <a:extLst>
                <a:ext uri="{FF2B5EF4-FFF2-40B4-BE49-F238E27FC236}">
                  <a16:creationId xmlns:a16="http://schemas.microsoft.com/office/drawing/2014/main" id="{E7F8CFF4-E829-4660-B40F-3F1E376DE2DA}"/>
                </a:ext>
              </a:extLst>
            </p:cNvPr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024;p48">
              <a:extLst>
                <a:ext uri="{FF2B5EF4-FFF2-40B4-BE49-F238E27FC236}">
                  <a16:creationId xmlns:a16="http://schemas.microsoft.com/office/drawing/2014/main" id="{9C72297E-614E-4E03-99B8-80FFBBB4E0F6}"/>
                </a:ext>
              </a:extLst>
            </p:cNvPr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025;p48">
              <a:extLst>
                <a:ext uri="{FF2B5EF4-FFF2-40B4-BE49-F238E27FC236}">
                  <a16:creationId xmlns:a16="http://schemas.microsoft.com/office/drawing/2014/main" id="{9E90B0E3-621C-420A-9683-CCD06FB434D3}"/>
                </a:ext>
              </a:extLst>
            </p:cNvPr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026;p48">
              <a:extLst>
                <a:ext uri="{FF2B5EF4-FFF2-40B4-BE49-F238E27FC236}">
                  <a16:creationId xmlns:a16="http://schemas.microsoft.com/office/drawing/2014/main" id="{8BC05DE2-1B25-4ACE-B596-38FD2C9B2B26}"/>
                </a:ext>
              </a:extLst>
            </p:cNvPr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027;p48">
              <a:extLst>
                <a:ext uri="{FF2B5EF4-FFF2-40B4-BE49-F238E27FC236}">
                  <a16:creationId xmlns:a16="http://schemas.microsoft.com/office/drawing/2014/main" id="{850F6566-41BC-4A50-B93E-194A8CB07AFF}"/>
                </a:ext>
              </a:extLst>
            </p:cNvPr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028;p48">
              <a:extLst>
                <a:ext uri="{FF2B5EF4-FFF2-40B4-BE49-F238E27FC236}">
                  <a16:creationId xmlns:a16="http://schemas.microsoft.com/office/drawing/2014/main" id="{E3DB0D31-E3C0-4B12-A9C5-7FD8770CFCBF}"/>
                </a:ext>
              </a:extLst>
            </p:cNvPr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029;p48">
              <a:extLst>
                <a:ext uri="{FF2B5EF4-FFF2-40B4-BE49-F238E27FC236}">
                  <a16:creationId xmlns:a16="http://schemas.microsoft.com/office/drawing/2014/main" id="{CD8B3270-10A0-4730-BDCB-CA767798081B}"/>
                </a:ext>
              </a:extLst>
            </p:cNvPr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030;p48">
              <a:extLst>
                <a:ext uri="{FF2B5EF4-FFF2-40B4-BE49-F238E27FC236}">
                  <a16:creationId xmlns:a16="http://schemas.microsoft.com/office/drawing/2014/main" id="{BCF9B749-7BE9-4354-8B8C-5137610C8DF2}"/>
                </a:ext>
              </a:extLst>
            </p:cNvPr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031;p48">
              <a:extLst>
                <a:ext uri="{FF2B5EF4-FFF2-40B4-BE49-F238E27FC236}">
                  <a16:creationId xmlns:a16="http://schemas.microsoft.com/office/drawing/2014/main" id="{FD436152-8311-461E-814A-C98032E9E762}"/>
                </a:ext>
              </a:extLst>
            </p:cNvPr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032;p48">
              <a:extLst>
                <a:ext uri="{FF2B5EF4-FFF2-40B4-BE49-F238E27FC236}">
                  <a16:creationId xmlns:a16="http://schemas.microsoft.com/office/drawing/2014/main" id="{4686FD83-2FD8-4127-9D5A-1DFF36EC95C5}"/>
                </a:ext>
              </a:extLst>
            </p:cNvPr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033;p48">
              <a:extLst>
                <a:ext uri="{FF2B5EF4-FFF2-40B4-BE49-F238E27FC236}">
                  <a16:creationId xmlns:a16="http://schemas.microsoft.com/office/drawing/2014/main" id="{E46868BA-BF6A-4027-B7BB-A25AC1166039}"/>
                </a:ext>
              </a:extLst>
            </p:cNvPr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034;p48">
              <a:extLst>
                <a:ext uri="{FF2B5EF4-FFF2-40B4-BE49-F238E27FC236}">
                  <a16:creationId xmlns:a16="http://schemas.microsoft.com/office/drawing/2014/main" id="{9351FB21-D17B-4A4B-9CCA-B60C5B5CF49D}"/>
                </a:ext>
              </a:extLst>
            </p:cNvPr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35;p48">
              <a:extLst>
                <a:ext uri="{FF2B5EF4-FFF2-40B4-BE49-F238E27FC236}">
                  <a16:creationId xmlns:a16="http://schemas.microsoft.com/office/drawing/2014/main" id="{DE4A7475-D25D-48DB-AADF-2C6B70A4D137}"/>
                </a:ext>
              </a:extLst>
            </p:cNvPr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036;p48">
              <a:extLst>
                <a:ext uri="{FF2B5EF4-FFF2-40B4-BE49-F238E27FC236}">
                  <a16:creationId xmlns:a16="http://schemas.microsoft.com/office/drawing/2014/main" id="{F7CD174D-FD2C-4C77-ACF9-9DDC9C48E91E}"/>
                </a:ext>
              </a:extLst>
            </p:cNvPr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037;p48">
              <a:extLst>
                <a:ext uri="{FF2B5EF4-FFF2-40B4-BE49-F238E27FC236}">
                  <a16:creationId xmlns:a16="http://schemas.microsoft.com/office/drawing/2014/main" id="{DF01CCF5-0850-4FD9-B277-0F7A1F3FB42E}"/>
                </a:ext>
              </a:extLst>
            </p:cNvPr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038;p48">
              <a:extLst>
                <a:ext uri="{FF2B5EF4-FFF2-40B4-BE49-F238E27FC236}">
                  <a16:creationId xmlns:a16="http://schemas.microsoft.com/office/drawing/2014/main" id="{8173A946-52D7-4BAC-95CC-FF9E38F32B31}"/>
                </a:ext>
              </a:extLst>
            </p:cNvPr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039;p48">
              <a:extLst>
                <a:ext uri="{FF2B5EF4-FFF2-40B4-BE49-F238E27FC236}">
                  <a16:creationId xmlns:a16="http://schemas.microsoft.com/office/drawing/2014/main" id="{F1F5980E-3557-477F-9262-31B86BB33D10}"/>
                </a:ext>
              </a:extLst>
            </p:cNvPr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040;p48">
              <a:extLst>
                <a:ext uri="{FF2B5EF4-FFF2-40B4-BE49-F238E27FC236}">
                  <a16:creationId xmlns:a16="http://schemas.microsoft.com/office/drawing/2014/main" id="{32689662-66FE-421F-ADEA-18830BE8A5E9}"/>
                </a:ext>
              </a:extLst>
            </p:cNvPr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041;p48">
              <a:extLst>
                <a:ext uri="{FF2B5EF4-FFF2-40B4-BE49-F238E27FC236}">
                  <a16:creationId xmlns:a16="http://schemas.microsoft.com/office/drawing/2014/main" id="{944580C3-D9CF-4E6D-A815-2AE9FAC2FBEF}"/>
                </a:ext>
              </a:extLst>
            </p:cNvPr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042;p48">
              <a:extLst>
                <a:ext uri="{FF2B5EF4-FFF2-40B4-BE49-F238E27FC236}">
                  <a16:creationId xmlns:a16="http://schemas.microsoft.com/office/drawing/2014/main" id="{E5EFC7F6-F97E-401B-988C-97BC7CD8C3A1}"/>
                </a:ext>
              </a:extLst>
            </p:cNvPr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043;p48">
              <a:extLst>
                <a:ext uri="{FF2B5EF4-FFF2-40B4-BE49-F238E27FC236}">
                  <a16:creationId xmlns:a16="http://schemas.microsoft.com/office/drawing/2014/main" id="{E841013C-530F-41FE-ACAE-B3CE21BC6786}"/>
                </a:ext>
              </a:extLst>
            </p:cNvPr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044;p48">
              <a:extLst>
                <a:ext uri="{FF2B5EF4-FFF2-40B4-BE49-F238E27FC236}">
                  <a16:creationId xmlns:a16="http://schemas.microsoft.com/office/drawing/2014/main" id="{5D77C1FB-F3A9-4630-8B12-93562393C830}"/>
                </a:ext>
              </a:extLst>
            </p:cNvPr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045;p48">
              <a:extLst>
                <a:ext uri="{FF2B5EF4-FFF2-40B4-BE49-F238E27FC236}">
                  <a16:creationId xmlns:a16="http://schemas.microsoft.com/office/drawing/2014/main" id="{6A4D9F1E-EAEF-4196-8F08-24446F79E074}"/>
                </a:ext>
              </a:extLst>
            </p:cNvPr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046;p48">
              <a:extLst>
                <a:ext uri="{FF2B5EF4-FFF2-40B4-BE49-F238E27FC236}">
                  <a16:creationId xmlns:a16="http://schemas.microsoft.com/office/drawing/2014/main" id="{6704A51D-F7DE-4A52-84A8-F956B926FDE9}"/>
                </a:ext>
              </a:extLst>
            </p:cNvPr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047;p48">
              <a:extLst>
                <a:ext uri="{FF2B5EF4-FFF2-40B4-BE49-F238E27FC236}">
                  <a16:creationId xmlns:a16="http://schemas.microsoft.com/office/drawing/2014/main" id="{F2677C88-ADAF-4BF8-A68D-927CB35F7DE5}"/>
                </a:ext>
              </a:extLst>
            </p:cNvPr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048;p48">
              <a:extLst>
                <a:ext uri="{FF2B5EF4-FFF2-40B4-BE49-F238E27FC236}">
                  <a16:creationId xmlns:a16="http://schemas.microsoft.com/office/drawing/2014/main" id="{8C4FB17D-9030-4E8D-A926-985CC965559B}"/>
                </a:ext>
              </a:extLst>
            </p:cNvPr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049;p48">
              <a:extLst>
                <a:ext uri="{FF2B5EF4-FFF2-40B4-BE49-F238E27FC236}">
                  <a16:creationId xmlns:a16="http://schemas.microsoft.com/office/drawing/2014/main" id="{4691DCF8-4A00-4709-B2D0-2169F8CD9801}"/>
                </a:ext>
              </a:extLst>
            </p:cNvPr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050;p48">
              <a:extLst>
                <a:ext uri="{FF2B5EF4-FFF2-40B4-BE49-F238E27FC236}">
                  <a16:creationId xmlns:a16="http://schemas.microsoft.com/office/drawing/2014/main" id="{4CD6EAF1-323D-4449-9FB0-905C0BC07218}"/>
                </a:ext>
              </a:extLst>
            </p:cNvPr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051;p48">
              <a:extLst>
                <a:ext uri="{FF2B5EF4-FFF2-40B4-BE49-F238E27FC236}">
                  <a16:creationId xmlns:a16="http://schemas.microsoft.com/office/drawing/2014/main" id="{76D92096-2A96-41BC-85B0-E7D1B2C59CED}"/>
                </a:ext>
              </a:extLst>
            </p:cNvPr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052;p48">
              <a:extLst>
                <a:ext uri="{FF2B5EF4-FFF2-40B4-BE49-F238E27FC236}">
                  <a16:creationId xmlns:a16="http://schemas.microsoft.com/office/drawing/2014/main" id="{ED996F8C-4B24-4927-94DB-B5B48D4DAF94}"/>
                </a:ext>
              </a:extLst>
            </p:cNvPr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053;p48">
              <a:extLst>
                <a:ext uri="{FF2B5EF4-FFF2-40B4-BE49-F238E27FC236}">
                  <a16:creationId xmlns:a16="http://schemas.microsoft.com/office/drawing/2014/main" id="{535011BA-BE42-4A56-8A1E-D2F04265172C}"/>
                </a:ext>
              </a:extLst>
            </p:cNvPr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4054;p48">
              <a:extLst>
                <a:ext uri="{FF2B5EF4-FFF2-40B4-BE49-F238E27FC236}">
                  <a16:creationId xmlns:a16="http://schemas.microsoft.com/office/drawing/2014/main" id="{C03DC33E-1F5A-44C2-B318-E7E7B82221A1}"/>
                </a:ext>
              </a:extLst>
            </p:cNvPr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4055;p48">
              <a:extLst>
                <a:ext uri="{FF2B5EF4-FFF2-40B4-BE49-F238E27FC236}">
                  <a16:creationId xmlns:a16="http://schemas.microsoft.com/office/drawing/2014/main" id="{6B297418-54A7-4AA9-A8C2-4E65F9B4447F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4056;p48">
              <a:extLst>
                <a:ext uri="{FF2B5EF4-FFF2-40B4-BE49-F238E27FC236}">
                  <a16:creationId xmlns:a16="http://schemas.microsoft.com/office/drawing/2014/main" id="{D4817D30-5D92-495D-A042-4E70F102009E}"/>
                </a:ext>
              </a:extLst>
            </p:cNvPr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4057;p48">
              <a:extLst>
                <a:ext uri="{FF2B5EF4-FFF2-40B4-BE49-F238E27FC236}">
                  <a16:creationId xmlns:a16="http://schemas.microsoft.com/office/drawing/2014/main" id="{EA5FA748-9E52-4B72-9BD0-C53747C1E289}"/>
                </a:ext>
              </a:extLst>
            </p:cNvPr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4058;p48">
              <a:extLst>
                <a:ext uri="{FF2B5EF4-FFF2-40B4-BE49-F238E27FC236}">
                  <a16:creationId xmlns:a16="http://schemas.microsoft.com/office/drawing/2014/main" id="{F990DC95-D639-4DB7-9B64-0723094D33BB}"/>
                </a:ext>
              </a:extLst>
            </p:cNvPr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4059;p48">
              <a:extLst>
                <a:ext uri="{FF2B5EF4-FFF2-40B4-BE49-F238E27FC236}">
                  <a16:creationId xmlns:a16="http://schemas.microsoft.com/office/drawing/2014/main" id="{C68BCA15-5CDE-44BE-BDF9-9E1DB903A28B}"/>
                </a:ext>
              </a:extLst>
            </p:cNvPr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060;p48">
              <a:extLst>
                <a:ext uri="{FF2B5EF4-FFF2-40B4-BE49-F238E27FC236}">
                  <a16:creationId xmlns:a16="http://schemas.microsoft.com/office/drawing/2014/main" id="{8BA6E4C2-5F76-4CFF-9CA1-3B6EB0263EA7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061;p48">
              <a:extLst>
                <a:ext uri="{FF2B5EF4-FFF2-40B4-BE49-F238E27FC236}">
                  <a16:creationId xmlns:a16="http://schemas.microsoft.com/office/drawing/2014/main" id="{67BF4F38-EFAB-42C0-9B7B-9356532B7FDC}"/>
                </a:ext>
              </a:extLst>
            </p:cNvPr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4062;p48">
              <a:extLst>
                <a:ext uri="{FF2B5EF4-FFF2-40B4-BE49-F238E27FC236}">
                  <a16:creationId xmlns:a16="http://schemas.microsoft.com/office/drawing/2014/main" id="{5F54BF2E-D461-4242-98E3-388296066A2C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4063;p48">
              <a:extLst>
                <a:ext uri="{FF2B5EF4-FFF2-40B4-BE49-F238E27FC236}">
                  <a16:creationId xmlns:a16="http://schemas.microsoft.com/office/drawing/2014/main" id="{BBD0E755-9453-40A4-B715-1284ACBC2A01}"/>
                </a:ext>
              </a:extLst>
            </p:cNvPr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4064;p48">
              <a:extLst>
                <a:ext uri="{FF2B5EF4-FFF2-40B4-BE49-F238E27FC236}">
                  <a16:creationId xmlns:a16="http://schemas.microsoft.com/office/drawing/2014/main" id="{678F1FB5-84F1-43B3-B316-71B5E7982430}"/>
                </a:ext>
              </a:extLst>
            </p:cNvPr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4065;p48">
              <a:extLst>
                <a:ext uri="{FF2B5EF4-FFF2-40B4-BE49-F238E27FC236}">
                  <a16:creationId xmlns:a16="http://schemas.microsoft.com/office/drawing/2014/main" id="{C03852F4-46BA-4676-AF91-663A76A6BB32}"/>
                </a:ext>
              </a:extLst>
            </p:cNvPr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4066;p48">
              <a:extLst>
                <a:ext uri="{FF2B5EF4-FFF2-40B4-BE49-F238E27FC236}">
                  <a16:creationId xmlns:a16="http://schemas.microsoft.com/office/drawing/2014/main" id="{F0E37F62-1D0C-4555-9C06-663A38A235DB}"/>
                </a:ext>
              </a:extLst>
            </p:cNvPr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4067;p48">
              <a:extLst>
                <a:ext uri="{FF2B5EF4-FFF2-40B4-BE49-F238E27FC236}">
                  <a16:creationId xmlns:a16="http://schemas.microsoft.com/office/drawing/2014/main" id="{25ADF7D0-C56C-4AEA-8DC2-BF3CE45EFDE4}"/>
                </a:ext>
              </a:extLst>
            </p:cNvPr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4068;p48">
              <a:extLst>
                <a:ext uri="{FF2B5EF4-FFF2-40B4-BE49-F238E27FC236}">
                  <a16:creationId xmlns:a16="http://schemas.microsoft.com/office/drawing/2014/main" id="{4E80A4A8-EBA9-4D86-9283-15C402E9C60E}"/>
                </a:ext>
              </a:extLst>
            </p:cNvPr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4069;p48">
              <a:extLst>
                <a:ext uri="{FF2B5EF4-FFF2-40B4-BE49-F238E27FC236}">
                  <a16:creationId xmlns:a16="http://schemas.microsoft.com/office/drawing/2014/main" id="{7EC27AE4-6320-4B0D-A23A-70DB497F92EC}"/>
                </a:ext>
              </a:extLst>
            </p:cNvPr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4070;p48">
              <a:extLst>
                <a:ext uri="{FF2B5EF4-FFF2-40B4-BE49-F238E27FC236}">
                  <a16:creationId xmlns:a16="http://schemas.microsoft.com/office/drawing/2014/main" id="{254A96E8-2D45-4CC2-B784-BE4C66300BCA}"/>
                </a:ext>
              </a:extLst>
            </p:cNvPr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4071;p48">
              <a:extLst>
                <a:ext uri="{FF2B5EF4-FFF2-40B4-BE49-F238E27FC236}">
                  <a16:creationId xmlns:a16="http://schemas.microsoft.com/office/drawing/2014/main" id="{6B739F8C-B1B8-4266-B78D-731BB0798E9C}"/>
                </a:ext>
              </a:extLst>
            </p:cNvPr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4072;p48">
              <a:extLst>
                <a:ext uri="{FF2B5EF4-FFF2-40B4-BE49-F238E27FC236}">
                  <a16:creationId xmlns:a16="http://schemas.microsoft.com/office/drawing/2014/main" id="{299BE8A3-8E61-41B2-A375-1231CCA97FC4}"/>
                </a:ext>
              </a:extLst>
            </p:cNvPr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4073;p48">
              <a:extLst>
                <a:ext uri="{FF2B5EF4-FFF2-40B4-BE49-F238E27FC236}">
                  <a16:creationId xmlns:a16="http://schemas.microsoft.com/office/drawing/2014/main" id="{B84BC396-D5CE-48D1-B3F6-36CCE1109449}"/>
                </a:ext>
              </a:extLst>
            </p:cNvPr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4074;p48">
              <a:extLst>
                <a:ext uri="{FF2B5EF4-FFF2-40B4-BE49-F238E27FC236}">
                  <a16:creationId xmlns:a16="http://schemas.microsoft.com/office/drawing/2014/main" id="{68C91C31-7AB1-4D78-BDD8-402CE31030F6}"/>
                </a:ext>
              </a:extLst>
            </p:cNvPr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4075;p48">
              <a:extLst>
                <a:ext uri="{FF2B5EF4-FFF2-40B4-BE49-F238E27FC236}">
                  <a16:creationId xmlns:a16="http://schemas.microsoft.com/office/drawing/2014/main" id="{31E00689-99DE-42ED-8B53-0F1E725A2D17}"/>
                </a:ext>
              </a:extLst>
            </p:cNvPr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4076;p48">
              <a:extLst>
                <a:ext uri="{FF2B5EF4-FFF2-40B4-BE49-F238E27FC236}">
                  <a16:creationId xmlns:a16="http://schemas.microsoft.com/office/drawing/2014/main" id="{FEAFAB0A-600D-4DC7-9C62-00724E5694CA}"/>
                </a:ext>
              </a:extLst>
            </p:cNvPr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4077;p48">
              <a:extLst>
                <a:ext uri="{FF2B5EF4-FFF2-40B4-BE49-F238E27FC236}">
                  <a16:creationId xmlns:a16="http://schemas.microsoft.com/office/drawing/2014/main" id="{D4726363-1F4A-4F3A-8E38-564987CED220}"/>
                </a:ext>
              </a:extLst>
            </p:cNvPr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4078;p48">
              <a:extLst>
                <a:ext uri="{FF2B5EF4-FFF2-40B4-BE49-F238E27FC236}">
                  <a16:creationId xmlns:a16="http://schemas.microsoft.com/office/drawing/2014/main" id="{D9D6A9EB-8415-46A5-A7E2-B949D55D47E7}"/>
                </a:ext>
              </a:extLst>
            </p:cNvPr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4079;p48">
              <a:extLst>
                <a:ext uri="{FF2B5EF4-FFF2-40B4-BE49-F238E27FC236}">
                  <a16:creationId xmlns:a16="http://schemas.microsoft.com/office/drawing/2014/main" id="{1F3FECF5-B69A-400D-9EB6-D33D5F2883B3}"/>
                </a:ext>
              </a:extLst>
            </p:cNvPr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4080;p48">
              <a:extLst>
                <a:ext uri="{FF2B5EF4-FFF2-40B4-BE49-F238E27FC236}">
                  <a16:creationId xmlns:a16="http://schemas.microsoft.com/office/drawing/2014/main" id="{92FC99D2-44DC-42D1-A3B5-1821069125E3}"/>
                </a:ext>
              </a:extLst>
            </p:cNvPr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4081;p48">
              <a:extLst>
                <a:ext uri="{FF2B5EF4-FFF2-40B4-BE49-F238E27FC236}">
                  <a16:creationId xmlns:a16="http://schemas.microsoft.com/office/drawing/2014/main" id="{E39697BF-E434-4933-AD69-C01408051D33}"/>
                </a:ext>
              </a:extLst>
            </p:cNvPr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4082;p48">
              <a:extLst>
                <a:ext uri="{FF2B5EF4-FFF2-40B4-BE49-F238E27FC236}">
                  <a16:creationId xmlns:a16="http://schemas.microsoft.com/office/drawing/2014/main" id="{4CA70CA2-F26D-491C-ABE5-DBD36D9332A2}"/>
                </a:ext>
              </a:extLst>
            </p:cNvPr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4083;p48">
              <a:extLst>
                <a:ext uri="{FF2B5EF4-FFF2-40B4-BE49-F238E27FC236}">
                  <a16:creationId xmlns:a16="http://schemas.microsoft.com/office/drawing/2014/main" id="{47C02156-9BBE-4591-976D-8AD00FD00EAB}"/>
                </a:ext>
              </a:extLst>
            </p:cNvPr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4084;p48">
              <a:extLst>
                <a:ext uri="{FF2B5EF4-FFF2-40B4-BE49-F238E27FC236}">
                  <a16:creationId xmlns:a16="http://schemas.microsoft.com/office/drawing/2014/main" id="{D5C09AFD-D275-44D0-9704-AB942EEFED04}"/>
                </a:ext>
              </a:extLst>
            </p:cNvPr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4085;p48">
              <a:extLst>
                <a:ext uri="{FF2B5EF4-FFF2-40B4-BE49-F238E27FC236}">
                  <a16:creationId xmlns:a16="http://schemas.microsoft.com/office/drawing/2014/main" id="{1167C976-949F-41F7-A6FF-0603A8DA43B6}"/>
                </a:ext>
              </a:extLst>
            </p:cNvPr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4086;p48">
              <a:extLst>
                <a:ext uri="{FF2B5EF4-FFF2-40B4-BE49-F238E27FC236}">
                  <a16:creationId xmlns:a16="http://schemas.microsoft.com/office/drawing/2014/main" id="{99E09204-8671-41DA-9253-C28EB5DD34B2}"/>
                </a:ext>
              </a:extLst>
            </p:cNvPr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4087;p48">
              <a:extLst>
                <a:ext uri="{FF2B5EF4-FFF2-40B4-BE49-F238E27FC236}">
                  <a16:creationId xmlns:a16="http://schemas.microsoft.com/office/drawing/2014/main" id="{E22F5F00-8286-4803-A498-714EB2AB8E35}"/>
                </a:ext>
              </a:extLst>
            </p:cNvPr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4088;p48">
              <a:extLst>
                <a:ext uri="{FF2B5EF4-FFF2-40B4-BE49-F238E27FC236}">
                  <a16:creationId xmlns:a16="http://schemas.microsoft.com/office/drawing/2014/main" id="{88D9B3C3-0BEC-49FA-A6DE-442B642521F7}"/>
                </a:ext>
              </a:extLst>
            </p:cNvPr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" name="Google Shape;4089;p48">
              <a:extLst>
                <a:ext uri="{FF2B5EF4-FFF2-40B4-BE49-F238E27FC236}">
                  <a16:creationId xmlns:a16="http://schemas.microsoft.com/office/drawing/2014/main" id="{B8AC2A02-380A-4A3F-8E6F-292E1118CF8B}"/>
                </a:ext>
              </a:extLst>
            </p:cNvPr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103" name="Google Shape;4090;p48">
                <a:extLst>
                  <a:ext uri="{FF2B5EF4-FFF2-40B4-BE49-F238E27FC236}">
                    <a16:creationId xmlns:a16="http://schemas.microsoft.com/office/drawing/2014/main" id="{70751EDB-F124-40F1-ACB9-D74CABA4057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4091;p48">
                <a:extLst>
                  <a:ext uri="{FF2B5EF4-FFF2-40B4-BE49-F238E27FC236}">
                    <a16:creationId xmlns:a16="http://schemas.microsoft.com/office/drawing/2014/main" id="{1B38DFE5-0A15-451E-93AF-D3103F83B4D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4092;p48">
                <a:extLst>
                  <a:ext uri="{FF2B5EF4-FFF2-40B4-BE49-F238E27FC236}">
                    <a16:creationId xmlns:a16="http://schemas.microsoft.com/office/drawing/2014/main" id="{661721AD-592C-4912-B5FC-E396047D8851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4093;p48">
                <a:extLst>
                  <a:ext uri="{FF2B5EF4-FFF2-40B4-BE49-F238E27FC236}">
                    <a16:creationId xmlns:a16="http://schemas.microsoft.com/office/drawing/2014/main" id="{910C4AD0-4939-41D0-8C32-A51B9C6D8B9C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4094;p48">
                <a:extLst>
                  <a:ext uri="{FF2B5EF4-FFF2-40B4-BE49-F238E27FC236}">
                    <a16:creationId xmlns:a16="http://schemas.microsoft.com/office/drawing/2014/main" id="{8E9CC720-0DF7-4009-9B4B-2B57FC9E76D0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5" name="Google Shape;4095;p48">
              <a:extLst>
                <a:ext uri="{FF2B5EF4-FFF2-40B4-BE49-F238E27FC236}">
                  <a16:creationId xmlns:a16="http://schemas.microsoft.com/office/drawing/2014/main" id="{AFB4C47B-9FA1-4F0F-B355-6CE2EB5457C4}"/>
                </a:ext>
              </a:extLst>
            </p:cNvPr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4096;p48">
              <a:extLst>
                <a:ext uri="{FF2B5EF4-FFF2-40B4-BE49-F238E27FC236}">
                  <a16:creationId xmlns:a16="http://schemas.microsoft.com/office/drawing/2014/main" id="{DF93848D-4B2F-4AE8-AB4B-02827366AF30}"/>
                </a:ext>
              </a:extLst>
            </p:cNvPr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oogle Shape;4097;p48">
              <a:extLst>
                <a:ext uri="{FF2B5EF4-FFF2-40B4-BE49-F238E27FC236}">
                  <a16:creationId xmlns:a16="http://schemas.microsoft.com/office/drawing/2014/main" id="{1D52B6E4-1B5F-4906-A99E-FFCBFB8EF51A}"/>
                </a:ext>
              </a:extLst>
            </p:cNvPr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98" name="Google Shape;4098;p48">
                <a:extLst>
                  <a:ext uri="{FF2B5EF4-FFF2-40B4-BE49-F238E27FC236}">
                    <a16:creationId xmlns:a16="http://schemas.microsoft.com/office/drawing/2014/main" id="{26890123-8FE7-4D43-A663-32B38C2439E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4099;p48">
                <a:extLst>
                  <a:ext uri="{FF2B5EF4-FFF2-40B4-BE49-F238E27FC236}">
                    <a16:creationId xmlns:a16="http://schemas.microsoft.com/office/drawing/2014/main" id="{8C7B6769-2ACF-4CB7-B094-63550A2622B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4100;p48">
                <a:extLst>
                  <a:ext uri="{FF2B5EF4-FFF2-40B4-BE49-F238E27FC236}">
                    <a16:creationId xmlns:a16="http://schemas.microsoft.com/office/drawing/2014/main" id="{F9B06D53-9F05-473F-873C-A94DFF3B30E6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4101;p48">
                <a:extLst>
                  <a:ext uri="{FF2B5EF4-FFF2-40B4-BE49-F238E27FC236}">
                    <a16:creationId xmlns:a16="http://schemas.microsoft.com/office/drawing/2014/main" id="{C4AE68AB-74EF-404D-9BFD-6F192AEB7CAA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4102;p48">
                <a:extLst>
                  <a:ext uri="{FF2B5EF4-FFF2-40B4-BE49-F238E27FC236}">
                    <a16:creationId xmlns:a16="http://schemas.microsoft.com/office/drawing/2014/main" id="{8D85A3B7-BF40-4D0A-88E9-2341830BA225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78180" y="713688"/>
            <a:ext cx="78889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Test Shapiro et Spearman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7" name="Google Shape;998;p20">
            <a:extLst>
              <a:ext uri="{FF2B5EF4-FFF2-40B4-BE49-F238E27FC236}">
                <a16:creationId xmlns:a16="http://schemas.microsoft.com/office/drawing/2014/main" id="{9FECCA9E-684B-4F95-9E2B-A8FC6A5195EF}"/>
              </a:ext>
            </a:extLst>
          </p:cNvPr>
          <p:cNvSpPr txBox="1">
            <a:spLocks/>
          </p:cNvSpPr>
          <p:nvPr/>
        </p:nvSpPr>
        <p:spPr>
          <a:xfrm>
            <a:off x="5928670" y="1409210"/>
            <a:ext cx="2868847" cy="38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fr-FR" sz="1200" b="1" dirty="0"/>
              <a:t>Conclusions du test Shapiro :</a:t>
            </a:r>
          </a:p>
          <a:p>
            <a:pPr marL="285750" indent="-285750"/>
            <a:r>
              <a:rPr lang="fr-FR" sz="1200" dirty="0"/>
              <a:t>P = 0,0000006 : la distribution est non-normale</a:t>
            </a:r>
          </a:p>
          <a:p>
            <a:pPr marL="0" indent="0">
              <a:buNone/>
            </a:pPr>
            <a:r>
              <a:rPr lang="fr-FR" sz="1200" b="1" dirty="0"/>
              <a:t>Conclusions du test de Spearman :</a:t>
            </a:r>
          </a:p>
          <a:p>
            <a:pPr marL="285750" indent="-285750"/>
            <a:r>
              <a:rPr lang="fr-FR" sz="1200" dirty="0"/>
              <a:t>Spearman = -0,87 :</a:t>
            </a:r>
          </a:p>
          <a:p>
            <a:pPr marL="285750" indent="-285750"/>
            <a:r>
              <a:rPr lang="fr-FR" sz="1200" dirty="0"/>
              <a:t>Il existe une corrélation très importante entre le montant total d’achats et l’âge</a:t>
            </a:r>
          </a:p>
          <a:p>
            <a:pPr marL="285750" indent="-285750"/>
            <a:r>
              <a:rPr lang="fr-FR" sz="1200" dirty="0"/>
              <a:t>Plus un client est jeune, plus son total d’achats est élevée</a:t>
            </a:r>
          </a:p>
          <a:p>
            <a:pPr marL="285750" indent="-285750"/>
            <a:endParaRPr lang="fr-FR" sz="1400" dirty="0"/>
          </a:p>
          <a:p>
            <a:pPr marL="0" indent="0">
              <a:buNone/>
            </a:pPr>
            <a:endParaRPr lang="fr-FR" sz="1400" dirty="0"/>
          </a:p>
        </p:txBody>
      </p:sp>
      <p:sp>
        <p:nvSpPr>
          <p:cNvPr id="6" name="Google Shape;998;p20">
            <a:extLst>
              <a:ext uri="{FF2B5EF4-FFF2-40B4-BE49-F238E27FC236}">
                <a16:creationId xmlns:a16="http://schemas.microsoft.com/office/drawing/2014/main" id="{6BC6A408-DB24-4E00-B730-408574E564DC}"/>
              </a:ext>
            </a:extLst>
          </p:cNvPr>
          <p:cNvSpPr txBox="1">
            <a:spLocks/>
          </p:cNvSpPr>
          <p:nvPr/>
        </p:nvSpPr>
        <p:spPr>
          <a:xfrm>
            <a:off x="618553" y="2010986"/>
            <a:ext cx="3239317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fr-FR" sz="1200" b="1" dirty="0"/>
              <a:t>L’âge influe t-il sur le total d’achat ?</a:t>
            </a:r>
          </a:p>
          <a:p>
            <a:pPr marL="285750" indent="-285750"/>
            <a:r>
              <a:rPr lang="fr-FR" sz="1200" dirty="0"/>
              <a:t>2 variables quantitatives</a:t>
            </a:r>
          </a:p>
          <a:p>
            <a:pPr marL="285750" indent="-285750"/>
            <a:r>
              <a:rPr lang="fr-FR" sz="1200" dirty="0"/>
              <a:t>Test de normalité Shapiro pour la distribution du CA</a:t>
            </a:r>
          </a:p>
          <a:p>
            <a:pPr marL="285750" indent="-285750"/>
            <a:r>
              <a:rPr lang="fr-FR" sz="1200" dirty="0"/>
              <a:t>Test de Spearman</a:t>
            </a:r>
          </a:p>
        </p:txBody>
      </p:sp>
    </p:spTree>
    <p:extLst>
      <p:ext uri="{BB962C8B-B14F-4D97-AF65-F5344CB8AC3E}">
        <p14:creationId xmlns:p14="http://schemas.microsoft.com/office/powerpoint/2010/main" val="385443445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A2D21"/>
                </a:solidFill>
              </a:rPr>
              <a:t>MISE EN CONTEXTE</a:t>
            </a:r>
            <a:endParaRPr dirty="0">
              <a:solidFill>
                <a:srgbClr val="AA2D21"/>
              </a:solidFill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4209;p48">
            <a:extLst>
              <a:ext uri="{FF2B5EF4-FFF2-40B4-BE49-F238E27FC236}">
                <a16:creationId xmlns:a16="http://schemas.microsoft.com/office/drawing/2014/main" id="{24C30CF7-4EA7-48DD-A941-6AB302A1AFC2}"/>
              </a:ext>
            </a:extLst>
          </p:cNvPr>
          <p:cNvGrpSpPr/>
          <p:nvPr/>
        </p:nvGrpSpPr>
        <p:grpSpPr>
          <a:xfrm>
            <a:off x="5102942" y="531631"/>
            <a:ext cx="3647328" cy="4080238"/>
            <a:chOff x="2183550" y="65875"/>
            <a:chExt cx="4483981" cy="4807045"/>
          </a:xfrm>
        </p:grpSpPr>
        <p:sp>
          <p:nvSpPr>
            <p:cNvPr id="112" name="Google Shape;4210;p48">
              <a:extLst>
                <a:ext uri="{FF2B5EF4-FFF2-40B4-BE49-F238E27FC236}">
                  <a16:creationId xmlns:a16="http://schemas.microsoft.com/office/drawing/2014/main" id="{C71E771C-CC79-4D7C-9CA7-7365BF4AB488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4211;p48">
              <a:extLst>
                <a:ext uri="{FF2B5EF4-FFF2-40B4-BE49-F238E27FC236}">
                  <a16:creationId xmlns:a16="http://schemas.microsoft.com/office/drawing/2014/main" id="{888CA39A-2C21-43E0-B0A6-F42FCEE22D98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4212;p48">
              <a:extLst>
                <a:ext uri="{FF2B5EF4-FFF2-40B4-BE49-F238E27FC236}">
                  <a16:creationId xmlns:a16="http://schemas.microsoft.com/office/drawing/2014/main" id="{3B6F87AC-8654-4E65-A6F7-05A22C27780D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4213;p48">
              <a:extLst>
                <a:ext uri="{FF2B5EF4-FFF2-40B4-BE49-F238E27FC236}">
                  <a16:creationId xmlns:a16="http://schemas.microsoft.com/office/drawing/2014/main" id="{2D24DB97-8543-419B-8CA0-6375E39B6086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4214;p48">
              <a:extLst>
                <a:ext uri="{FF2B5EF4-FFF2-40B4-BE49-F238E27FC236}">
                  <a16:creationId xmlns:a16="http://schemas.microsoft.com/office/drawing/2014/main" id="{D9C06747-C7EF-47A5-A18F-71D5570F388A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4215;p48">
              <a:extLst>
                <a:ext uri="{FF2B5EF4-FFF2-40B4-BE49-F238E27FC236}">
                  <a16:creationId xmlns:a16="http://schemas.microsoft.com/office/drawing/2014/main" id="{548D2D54-E640-42DD-BB05-4BBAEE1F84B4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4216;p48">
              <a:extLst>
                <a:ext uri="{FF2B5EF4-FFF2-40B4-BE49-F238E27FC236}">
                  <a16:creationId xmlns:a16="http://schemas.microsoft.com/office/drawing/2014/main" id="{CBB7382F-FD8B-4C67-B0F7-DD260747FE16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4217;p48">
              <a:extLst>
                <a:ext uri="{FF2B5EF4-FFF2-40B4-BE49-F238E27FC236}">
                  <a16:creationId xmlns:a16="http://schemas.microsoft.com/office/drawing/2014/main" id="{3B85CBCC-CC63-415A-9C7D-EFA2F8636790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4218;p48">
              <a:extLst>
                <a:ext uri="{FF2B5EF4-FFF2-40B4-BE49-F238E27FC236}">
                  <a16:creationId xmlns:a16="http://schemas.microsoft.com/office/drawing/2014/main" id="{E085E85B-0328-41D0-812D-98322F6C8037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4219;p48">
              <a:extLst>
                <a:ext uri="{FF2B5EF4-FFF2-40B4-BE49-F238E27FC236}">
                  <a16:creationId xmlns:a16="http://schemas.microsoft.com/office/drawing/2014/main" id="{DEC0DE61-69B6-4A2C-92FC-F3BA6C6D9E65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4220;p48">
              <a:extLst>
                <a:ext uri="{FF2B5EF4-FFF2-40B4-BE49-F238E27FC236}">
                  <a16:creationId xmlns:a16="http://schemas.microsoft.com/office/drawing/2014/main" id="{01B94C3B-2F86-43E0-8EAF-4FF63CEFFE2B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4221;p48">
              <a:extLst>
                <a:ext uri="{FF2B5EF4-FFF2-40B4-BE49-F238E27FC236}">
                  <a16:creationId xmlns:a16="http://schemas.microsoft.com/office/drawing/2014/main" id="{1A3AB2B6-7AE2-4A33-B3DE-B20052ADDE9D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4222;p48">
              <a:extLst>
                <a:ext uri="{FF2B5EF4-FFF2-40B4-BE49-F238E27FC236}">
                  <a16:creationId xmlns:a16="http://schemas.microsoft.com/office/drawing/2014/main" id="{57707535-058D-4B77-A66D-08E6025F1834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4223;p48">
              <a:extLst>
                <a:ext uri="{FF2B5EF4-FFF2-40B4-BE49-F238E27FC236}">
                  <a16:creationId xmlns:a16="http://schemas.microsoft.com/office/drawing/2014/main" id="{2A51DBA6-86DF-40EC-98B7-ACE1A320B304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4224;p48">
              <a:extLst>
                <a:ext uri="{FF2B5EF4-FFF2-40B4-BE49-F238E27FC236}">
                  <a16:creationId xmlns:a16="http://schemas.microsoft.com/office/drawing/2014/main" id="{76F5EB70-800D-4046-8080-442CE5E3788B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4225;p48">
              <a:extLst>
                <a:ext uri="{FF2B5EF4-FFF2-40B4-BE49-F238E27FC236}">
                  <a16:creationId xmlns:a16="http://schemas.microsoft.com/office/drawing/2014/main" id="{B53D0473-F9BC-44CF-B21A-807047D86DE0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4226;p48">
              <a:extLst>
                <a:ext uri="{FF2B5EF4-FFF2-40B4-BE49-F238E27FC236}">
                  <a16:creationId xmlns:a16="http://schemas.microsoft.com/office/drawing/2014/main" id="{304A405C-623D-459D-AFC6-724D6E89EA89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4227;p48">
              <a:extLst>
                <a:ext uri="{FF2B5EF4-FFF2-40B4-BE49-F238E27FC236}">
                  <a16:creationId xmlns:a16="http://schemas.microsoft.com/office/drawing/2014/main" id="{C9591CFF-C2D0-4652-9129-92F3F3D26BB4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4228;p48">
              <a:extLst>
                <a:ext uri="{FF2B5EF4-FFF2-40B4-BE49-F238E27FC236}">
                  <a16:creationId xmlns:a16="http://schemas.microsoft.com/office/drawing/2014/main" id="{BE704B81-8BE4-4203-9D55-601B3BAB7892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4229;p48">
              <a:extLst>
                <a:ext uri="{FF2B5EF4-FFF2-40B4-BE49-F238E27FC236}">
                  <a16:creationId xmlns:a16="http://schemas.microsoft.com/office/drawing/2014/main" id="{4ED78C31-E23B-452E-AC66-7B901C4FA093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4230;p48">
              <a:extLst>
                <a:ext uri="{FF2B5EF4-FFF2-40B4-BE49-F238E27FC236}">
                  <a16:creationId xmlns:a16="http://schemas.microsoft.com/office/drawing/2014/main" id="{CA4B9DDB-8DC7-4F36-9854-BED880D6C703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4231;p48">
              <a:extLst>
                <a:ext uri="{FF2B5EF4-FFF2-40B4-BE49-F238E27FC236}">
                  <a16:creationId xmlns:a16="http://schemas.microsoft.com/office/drawing/2014/main" id="{00784017-D731-46AB-8103-F14B17EB0C44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4" name="Google Shape;4232;p48">
              <a:extLst>
                <a:ext uri="{FF2B5EF4-FFF2-40B4-BE49-F238E27FC236}">
                  <a16:creationId xmlns:a16="http://schemas.microsoft.com/office/drawing/2014/main" id="{A9188B17-88F1-4983-ADAE-F21FF982FBBF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70" name="Google Shape;4233;p48">
                <a:extLst>
                  <a:ext uri="{FF2B5EF4-FFF2-40B4-BE49-F238E27FC236}">
                    <a16:creationId xmlns:a16="http://schemas.microsoft.com/office/drawing/2014/main" id="{0FE718DD-1318-4531-A801-BAFE6A7B39B4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81" name="Google Shape;4234;p48">
                  <a:extLst>
                    <a:ext uri="{FF2B5EF4-FFF2-40B4-BE49-F238E27FC236}">
                      <a16:creationId xmlns:a16="http://schemas.microsoft.com/office/drawing/2014/main" id="{F19003E7-626D-46A0-AD90-7D9B56715979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4235;p48">
                  <a:extLst>
                    <a:ext uri="{FF2B5EF4-FFF2-40B4-BE49-F238E27FC236}">
                      <a16:creationId xmlns:a16="http://schemas.microsoft.com/office/drawing/2014/main" id="{2A2FEDF7-81BD-4B43-9D73-52F797DDD1B0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" name="Google Shape;4236;p48">
                  <a:extLst>
                    <a:ext uri="{FF2B5EF4-FFF2-40B4-BE49-F238E27FC236}">
                      <a16:creationId xmlns:a16="http://schemas.microsoft.com/office/drawing/2014/main" id="{BBF54E5E-BD73-4B8E-97F5-19205BF96FDB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4" name="Google Shape;4237;p48">
                  <a:extLst>
                    <a:ext uri="{FF2B5EF4-FFF2-40B4-BE49-F238E27FC236}">
                      <a16:creationId xmlns:a16="http://schemas.microsoft.com/office/drawing/2014/main" id="{D044041A-86D7-403B-8DCB-415F80131AED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249" name="Google Shape;4238;p48">
                    <a:extLst>
                      <a:ext uri="{FF2B5EF4-FFF2-40B4-BE49-F238E27FC236}">
                        <a16:creationId xmlns:a16="http://schemas.microsoft.com/office/drawing/2014/main" id="{21EE3F1A-1932-47D3-8D88-7344A715C4D8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4239;p48">
                    <a:extLst>
                      <a:ext uri="{FF2B5EF4-FFF2-40B4-BE49-F238E27FC236}">
                        <a16:creationId xmlns:a16="http://schemas.microsoft.com/office/drawing/2014/main" id="{B50B44EB-5BCF-40C4-826F-B9E7D94831F4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5" name="Google Shape;4240;p48">
                  <a:extLst>
                    <a:ext uri="{FF2B5EF4-FFF2-40B4-BE49-F238E27FC236}">
                      <a16:creationId xmlns:a16="http://schemas.microsoft.com/office/drawing/2014/main" id="{E3AEB343-3868-4D25-B6BF-EA8529EAFEFD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4241;p48">
                  <a:extLst>
                    <a:ext uri="{FF2B5EF4-FFF2-40B4-BE49-F238E27FC236}">
                      <a16:creationId xmlns:a16="http://schemas.microsoft.com/office/drawing/2014/main" id="{4D9D94C2-0705-4FFC-9B48-B89B77E12D28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4242;p48">
                  <a:extLst>
                    <a:ext uri="{FF2B5EF4-FFF2-40B4-BE49-F238E27FC236}">
                      <a16:creationId xmlns:a16="http://schemas.microsoft.com/office/drawing/2014/main" id="{A054135D-AB3A-431B-B4EC-34F6043508A7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4243;p48">
                  <a:extLst>
                    <a:ext uri="{FF2B5EF4-FFF2-40B4-BE49-F238E27FC236}">
                      <a16:creationId xmlns:a16="http://schemas.microsoft.com/office/drawing/2014/main" id="{A02823E1-D13A-4152-89F5-785FAEB2126E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4244;p48">
                  <a:extLst>
                    <a:ext uri="{FF2B5EF4-FFF2-40B4-BE49-F238E27FC236}">
                      <a16:creationId xmlns:a16="http://schemas.microsoft.com/office/drawing/2014/main" id="{5B5BAC17-8443-4A44-8343-3D370D3369F7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4245;p48">
                  <a:extLst>
                    <a:ext uri="{FF2B5EF4-FFF2-40B4-BE49-F238E27FC236}">
                      <a16:creationId xmlns:a16="http://schemas.microsoft.com/office/drawing/2014/main" id="{41D729E4-105B-4A21-9566-9A3835C6CD5F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4246;p48">
                  <a:extLst>
                    <a:ext uri="{FF2B5EF4-FFF2-40B4-BE49-F238E27FC236}">
                      <a16:creationId xmlns:a16="http://schemas.microsoft.com/office/drawing/2014/main" id="{EB299505-40E5-4D34-825B-63CDF943F889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4247;p48">
                  <a:extLst>
                    <a:ext uri="{FF2B5EF4-FFF2-40B4-BE49-F238E27FC236}">
                      <a16:creationId xmlns:a16="http://schemas.microsoft.com/office/drawing/2014/main" id="{673D5867-99BC-49E8-A2F5-44FE1D282416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4248;p48">
                  <a:extLst>
                    <a:ext uri="{FF2B5EF4-FFF2-40B4-BE49-F238E27FC236}">
                      <a16:creationId xmlns:a16="http://schemas.microsoft.com/office/drawing/2014/main" id="{91B7F9DF-D676-4BE2-A96B-CC2457C221D2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4249;p48">
                  <a:extLst>
                    <a:ext uri="{FF2B5EF4-FFF2-40B4-BE49-F238E27FC236}">
                      <a16:creationId xmlns:a16="http://schemas.microsoft.com/office/drawing/2014/main" id="{B4CFD1E6-AFFB-4E3E-8C62-02EB5AAFFEDE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4250;p48">
                  <a:extLst>
                    <a:ext uri="{FF2B5EF4-FFF2-40B4-BE49-F238E27FC236}">
                      <a16:creationId xmlns:a16="http://schemas.microsoft.com/office/drawing/2014/main" id="{CC2D5C52-0F5B-492C-8EE7-DE8365F9E47D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4251;p48">
                  <a:extLst>
                    <a:ext uri="{FF2B5EF4-FFF2-40B4-BE49-F238E27FC236}">
                      <a16:creationId xmlns:a16="http://schemas.microsoft.com/office/drawing/2014/main" id="{BDD417BA-3E59-47B7-82F0-F5B92ABBA960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4252;p48">
                  <a:extLst>
                    <a:ext uri="{FF2B5EF4-FFF2-40B4-BE49-F238E27FC236}">
                      <a16:creationId xmlns:a16="http://schemas.microsoft.com/office/drawing/2014/main" id="{FC1A8770-76EC-421A-8740-B1E29F641AF0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4253;p48">
                  <a:extLst>
                    <a:ext uri="{FF2B5EF4-FFF2-40B4-BE49-F238E27FC236}">
                      <a16:creationId xmlns:a16="http://schemas.microsoft.com/office/drawing/2014/main" id="{4E9DF2F3-BFD7-4711-B01F-5912A790139D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4254;p48">
                  <a:extLst>
                    <a:ext uri="{FF2B5EF4-FFF2-40B4-BE49-F238E27FC236}">
                      <a16:creationId xmlns:a16="http://schemas.microsoft.com/office/drawing/2014/main" id="{4D37E4C1-B179-4FCD-99C3-3AC7A84FEFDC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4255;p48">
                  <a:extLst>
                    <a:ext uri="{FF2B5EF4-FFF2-40B4-BE49-F238E27FC236}">
                      <a16:creationId xmlns:a16="http://schemas.microsoft.com/office/drawing/2014/main" id="{A5F9D00A-58A3-46B2-B1AF-C300B4D459E3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4256;p48">
                  <a:extLst>
                    <a:ext uri="{FF2B5EF4-FFF2-40B4-BE49-F238E27FC236}">
                      <a16:creationId xmlns:a16="http://schemas.microsoft.com/office/drawing/2014/main" id="{48453988-6AC9-4806-B6EB-38FBBFDE51AB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4257;p48">
                  <a:extLst>
                    <a:ext uri="{FF2B5EF4-FFF2-40B4-BE49-F238E27FC236}">
                      <a16:creationId xmlns:a16="http://schemas.microsoft.com/office/drawing/2014/main" id="{76BE8850-940F-4FFF-9A85-C16A52CF2C3D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4258;p48">
                  <a:extLst>
                    <a:ext uri="{FF2B5EF4-FFF2-40B4-BE49-F238E27FC236}">
                      <a16:creationId xmlns:a16="http://schemas.microsoft.com/office/drawing/2014/main" id="{3DBE47A1-3584-4C10-B022-6FCCBF0EBDA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4259;p48">
                  <a:extLst>
                    <a:ext uri="{FF2B5EF4-FFF2-40B4-BE49-F238E27FC236}">
                      <a16:creationId xmlns:a16="http://schemas.microsoft.com/office/drawing/2014/main" id="{BE8E3ECF-CD9D-4DF9-9241-742BFB4933C1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4260;p48">
                  <a:extLst>
                    <a:ext uri="{FF2B5EF4-FFF2-40B4-BE49-F238E27FC236}">
                      <a16:creationId xmlns:a16="http://schemas.microsoft.com/office/drawing/2014/main" id="{D6D08922-B646-4587-AA3A-2B11A1B12CE3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4261;p48">
                  <a:extLst>
                    <a:ext uri="{FF2B5EF4-FFF2-40B4-BE49-F238E27FC236}">
                      <a16:creationId xmlns:a16="http://schemas.microsoft.com/office/drawing/2014/main" id="{A00C390E-8705-44B9-9507-C0B965643DB0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4262;p48">
                  <a:extLst>
                    <a:ext uri="{FF2B5EF4-FFF2-40B4-BE49-F238E27FC236}">
                      <a16:creationId xmlns:a16="http://schemas.microsoft.com/office/drawing/2014/main" id="{734C908D-FE24-4B5D-BDD1-C6175690976B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4263;p48">
                  <a:extLst>
                    <a:ext uri="{FF2B5EF4-FFF2-40B4-BE49-F238E27FC236}">
                      <a16:creationId xmlns:a16="http://schemas.microsoft.com/office/drawing/2014/main" id="{159EA421-5282-4F54-90D8-7BF5CB8AB103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4264;p48">
                  <a:extLst>
                    <a:ext uri="{FF2B5EF4-FFF2-40B4-BE49-F238E27FC236}">
                      <a16:creationId xmlns:a16="http://schemas.microsoft.com/office/drawing/2014/main" id="{3B8B9BF1-9B6C-41D0-AA2F-F2CF5F9C6224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4265;p48">
                  <a:extLst>
                    <a:ext uri="{FF2B5EF4-FFF2-40B4-BE49-F238E27FC236}">
                      <a16:creationId xmlns:a16="http://schemas.microsoft.com/office/drawing/2014/main" id="{48100250-1DB6-4431-9097-E359DC2ACA71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4266;p48">
                  <a:extLst>
                    <a:ext uri="{FF2B5EF4-FFF2-40B4-BE49-F238E27FC236}">
                      <a16:creationId xmlns:a16="http://schemas.microsoft.com/office/drawing/2014/main" id="{679AA77F-224B-40B3-B945-948A53E8EC92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4267;p48">
                  <a:extLst>
                    <a:ext uri="{FF2B5EF4-FFF2-40B4-BE49-F238E27FC236}">
                      <a16:creationId xmlns:a16="http://schemas.microsoft.com/office/drawing/2014/main" id="{61BC139C-F3B4-40BF-9058-6509D99103CA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4268;p48">
                  <a:extLst>
                    <a:ext uri="{FF2B5EF4-FFF2-40B4-BE49-F238E27FC236}">
                      <a16:creationId xmlns:a16="http://schemas.microsoft.com/office/drawing/2014/main" id="{9A953877-238E-43E4-BFDF-BBA6B57290D3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4269;p48">
                  <a:extLst>
                    <a:ext uri="{FF2B5EF4-FFF2-40B4-BE49-F238E27FC236}">
                      <a16:creationId xmlns:a16="http://schemas.microsoft.com/office/drawing/2014/main" id="{7AE961DD-DE3B-43F1-B4B8-7FE6F3AC0764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4270;p48">
                  <a:extLst>
                    <a:ext uri="{FF2B5EF4-FFF2-40B4-BE49-F238E27FC236}">
                      <a16:creationId xmlns:a16="http://schemas.microsoft.com/office/drawing/2014/main" id="{5ADA491A-9A2C-4630-8B4F-96A2E8832575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4271;p48">
                  <a:extLst>
                    <a:ext uri="{FF2B5EF4-FFF2-40B4-BE49-F238E27FC236}">
                      <a16:creationId xmlns:a16="http://schemas.microsoft.com/office/drawing/2014/main" id="{1F5CDB0C-99C2-4C99-9B59-DE97F23293DE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4272;p48">
                  <a:extLst>
                    <a:ext uri="{FF2B5EF4-FFF2-40B4-BE49-F238E27FC236}">
                      <a16:creationId xmlns:a16="http://schemas.microsoft.com/office/drawing/2014/main" id="{568A65A2-AA4C-4CDB-A872-46E442A8D4D5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4273;p48">
                  <a:extLst>
                    <a:ext uri="{FF2B5EF4-FFF2-40B4-BE49-F238E27FC236}">
                      <a16:creationId xmlns:a16="http://schemas.microsoft.com/office/drawing/2014/main" id="{952136DA-EA2A-4839-8284-CC2DD9CACBD1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4274;p48">
                  <a:extLst>
                    <a:ext uri="{FF2B5EF4-FFF2-40B4-BE49-F238E27FC236}">
                      <a16:creationId xmlns:a16="http://schemas.microsoft.com/office/drawing/2014/main" id="{8433129E-128B-426B-A8F3-F6789284B5B2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4275;p48">
                  <a:extLst>
                    <a:ext uri="{FF2B5EF4-FFF2-40B4-BE49-F238E27FC236}">
                      <a16:creationId xmlns:a16="http://schemas.microsoft.com/office/drawing/2014/main" id="{6BF311A3-D258-4B0A-9C26-7B27C9DA5225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4276;p48">
                  <a:extLst>
                    <a:ext uri="{FF2B5EF4-FFF2-40B4-BE49-F238E27FC236}">
                      <a16:creationId xmlns:a16="http://schemas.microsoft.com/office/drawing/2014/main" id="{5217E77F-93BB-49E3-831B-DE976F341DCD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4277;p48">
                  <a:extLst>
                    <a:ext uri="{FF2B5EF4-FFF2-40B4-BE49-F238E27FC236}">
                      <a16:creationId xmlns:a16="http://schemas.microsoft.com/office/drawing/2014/main" id="{074BE2E3-060C-43A5-8510-F64FF5665278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4278;p48">
                  <a:extLst>
                    <a:ext uri="{FF2B5EF4-FFF2-40B4-BE49-F238E27FC236}">
                      <a16:creationId xmlns:a16="http://schemas.microsoft.com/office/drawing/2014/main" id="{73B75FDD-BC84-41B9-B9E8-EA9ABBC47DF2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4279;p48">
                  <a:extLst>
                    <a:ext uri="{FF2B5EF4-FFF2-40B4-BE49-F238E27FC236}">
                      <a16:creationId xmlns:a16="http://schemas.microsoft.com/office/drawing/2014/main" id="{7A299992-B20C-420B-8759-D224C3FC4458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4280;p48">
                  <a:extLst>
                    <a:ext uri="{FF2B5EF4-FFF2-40B4-BE49-F238E27FC236}">
                      <a16:creationId xmlns:a16="http://schemas.microsoft.com/office/drawing/2014/main" id="{EB5AADD2-D515-4B77-B5FE-AC2E858A2AAA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4281;p48">
                  <a:extLst>
                    <a:ext uri="{FF2B5EF4-FFF2-40B4-BE49-F238E27FC236}">
                      <a16:creationId xmlns:a16="http://schemas.microsoft.com/office/drawing/2014/main" id="{43CFCA23-6890-4C6B-8C7D-AB07B262D940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4282;p48">
                  <a:extLst>
                    <a:ext uri="{FF2B5EF4-FFF2-40B4-BE49-F238E27FC236}">
                      <a16:creationId xmlns:a16="http://schemas.microsoft.com/office/drawing/2014/main" id="{96F290F2-11A7-4A75-885A-FE37C659F089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4283;p48">
                  <a:extLst>
                    <a:ext uri="{FF2B5EF4-FFF2-40B4-BE49-F238E27FC236}">
                      <a16:creationId xmlns:a16="http://schemas.microsoft.com/office/drawing/2014/main" id="{40182759-C3D0-4AA2-97C1-7A1651B41511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4284;p48">
                  <a:extLst>
                    <a:ext uri="{FF2B5EF4-FFF2-40B4-BE49-F238E27FC236}">
                      <a16:creationId xmlns:a16="http://schemas.microsoft.com/office/drawing/2014/main" id="{D0E01FDF-CCBC-4191-BA4F-82624A86CD35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4285;p48">
                  <a:extLst>
                    <a:ext uri="{FF2B5EF4-FFF2-40B4-BE49-F238E27FC236}">
                      <a16:creationId xmlns:a16="http://schemas.microsoft.com/office/drawing/2014/main" id="{E37A326B-802C-4B13-B5FF-A72C83E01FAC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4286;p48">
                  <a:extLst>
                    <a:ext uri="{FF2B5EF4-FFF2-40B4-BE49-F238E27FC236}">
                      <a16:creationId xmlns:a16="http://schemas.microsoft.com/office/drawing/2014/main" id="{78A9C639-97F0-4E99-92E4-012DE063C9A9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4287;p48">
                  <a:extLst>
                    <a:ext uri="{FF2B5EF4-FFF2-40B4-BE49-F238E27FC236}">
                      <a16:creationId xmlns:a16="http://schemas.microsoft.com/office/drawing/2014/main" id="{827F7760-CDF4-4F9F-9E8B-C2777B72369E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4288;p48">
                  <a:extLst>
                    <a:ext uri="{FF2B5EF4-FFF2-40B4-BE49-F238E27FC236}">
                      <a16:creationId xmlns:a16="http://schemas.microsoft.com/office/drawing/2014/main" id="{EA84F6C0-FD5F-4BB2-AC2C-676B491564E1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4289;p48">
                  <a:extLst>
                    <a:ext uri="{FF2B5EF4-FFF2-40B4-BE49-F238E27FC236}">
                      <a16:creationId xmlns:a16="http://schemas.microsoft.com/office/drawing/2014/main" id="{E6D61969-ABA0-48F9-99FE-ECC017FEB4C9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4290;p48">
                  <a:extLst>
                    <a:ext uri="{FF2B5EF4-FFF2-40B4-BE49-F238E27FC236}">
                      <a16:creationId xmlns:a16="http://schemas.microsoft.com/office/drawing/2014/main" id="{2AB6D490-E971-4AD4-9C15-F8579D95FA30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4291;p48">
                  <a:extLst>
                    <a:ext uri="{FF2B5EF4-FFF2-40B4-BE49-F238E27FC236}">
                      <a16:creationId xmlns:a16="http://schemas.microsoft.com/office/drawing/2014/main" id="{3B66CF13-8E74-4257-A650-F4582BDC4C93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4292;p48">
                  <a:extLst>
                    <a:ext uri="{FF2B5EF4-FFF2-40B4-BE49-F238E27FC236}">
                      <a16:creationId xmlns:a16="http://schemas.microsoft.com/office/drawing/2014/main" id="{DF7E0879-869F-47FC-94B2-536630F31043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4293;p48">
                  <a:extLst>
                    <a:ext uri="{FF2B5EF4-FFF2-40B4-BE49-F238E27FC236}">
                      <a16:creationId xmlns:a16="http://schemas.microsoft.com/office/drawing/2014/main" id="{F64CDD0C-10D6-4549-9D0C-76ADDF45484A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4294;p48">
                  <a:extLst>
                    <a:ext uri="{FF2B5EF4-FFF2-40B4-BE49-F238E27FC236}">
                      <a16:creationId xmlns:a16="http://schemas.microsoft.com/office/drawing/2014/main" id="{DA496689-C310-4015-B804-AF01DE754646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4295;p48">
                  <a:extLst>
                    <a:ext uri="{FF2B5EF4-FFF2-40B4-BE49-F238E27FC236}">
                      <a16:creationId xmlns:a16="http://schemas.microsoft.com/office/drawing/2014/main" id="{97588C41-C035-49F1-B9AB-58CF39215D22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4296;p48">
                  <a:extLst>
                    <a:ext uri="{FF2B5EF4-FFF2-40B4-BE49-F238E27FC236}">
                      <a16:creationId xmlns:a16="http://schemas.microsoft.com/office/drawing/2014/main" id="{EFC03CB6-7F4F-47F1-B4FC-BB60FC29A78E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4297;p48">
                  <a:extLst>
                    <a:ext uri="{FF2B5EF4-FFF2-40B4-BE49-F238E27FC236}">
                      <a16:creationId xmlns:a16="http://schemas.microsoft.com/office/drawing/2014/main" id="{FD54F274-4930-4158-A0CC-11A33E2277C0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4298;p48">
                  <a:extLst>
                    <a:ext uri="{FF2B5EF4-FFF2-40B4-BE49-F238E27FC236}">
                      <a16:creationId xmlns:a16="http://schemas.microsoft.com/office/drawing/2014/main" id="{88941DAE-398E-4D28-A62A-BE5E1A54C605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4299;p48">
                  <a:extLst>
                    <a:ext uri="{FF2B5EF4-FFF2-40B4-BE49-F238E27FC236}">
                      <a16:creationId xmlns:a16="http://schemas.microsoft.com/office/drawing/2014/main" id="{E74F86CC-73DF-41A2-8849-43E7798022D2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4300;p48">
                  <a:extLst>
                    <a:ext uri="{FF2B5EF4-FFF2-40B4-BE49-F238E27FC236}">
                      <a16:creationId xmlns:a16="http://schemas.microsoft.com/office/drawing/2014/main" id="{DFEEA2E5-5E35-4D8A-BA5A-5A74FB1D24C4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4301;p48">
                  <a:extLst>
                    <a:ext uri="{FF2B5EF4-FFF2-40B4-BE49-F238E27FC236}">
                      <a16:creationId xmlns:a16="http://schemas.microsoft.com/office/drawing/2014/main" id="{02240FE2-F24B-498C-82D0-D83BD47728B7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4302;p48">
                  <a:extLst>
                    <a:ext uri="{FF2B5EF4-FFF2-40B4-BE49-F238E27FC236}">
                      <a16:creationId xmlns:a16="http://schemas.microsoft.com/office/drawing/2014/main" id="{007D3A09-2361-4505-AF6B-D4DB12A08ECA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4303;p48">
                  <a:extLst>
                    <a:ext uri="{FF2B5EF4-FFF2-40B4-BE49-F238E27FC236}">
                      <a16:creationId xmlns:a16="http://schemas.microsoft.com/office/drawing/2014/main" id="{AAA79026-74E5-4C7A-8A18-2837630459C6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1" name="Google Shape;4304;p48">
                <a:extLst>
                  <a:ext uri="{FF2B5EF4-FFF2-40B4-BE49-F238E27FC236}">
                    <a16:creationId xmlns:a16="http://schemas.microsoft.com/office/drawing/2014/main" id="{EE81B5FD-77BF-4DB3-AFB8-10EA736318E8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72" name="Google Shape;4305;p48">
                  <a:extLst>
                    <a:ext uri="{FF2B5EF4-FFF2-40B4-BE49-F238E27FC236}">
                      <a16:creationId xmlns:a16="http://schemas.microsoft.com/office/drawing/2014/main" id="{0769DF33-7B08-491A-A908-3CF050246D0E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76" name="Google Shape;4306;p48">
                    <a:extLst>
                      <a:ext uri="{FF2B5EF4-FFF2-40B4-BE49-F238E27FC236}">
                        <a16:creationId xmlns:a16="http://schemas.microsoft.com/office/drawing/2014/main" id="{52202986-41AC-4FD6-BF6A-C510731D0D59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4307;p48">
                    <a:extLst>
                      <a:ext uri="{FF2B5EF4-FFF2-40B4-BE49-F238E27FC236}">
                        <a16:creationId xmlns:a16="http://schemas.microsoft.com/office/drawing/2014/main" id="{7FB043D4-4D13-4B01-B447-210A25277910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4308;p48">
                    <a:extLst>
                      <a:ext uri="{FF2B5EF4-FFF2-40B4-BE49-F238E27FC236}">
                        <a16:creationId xmlns:a16="http://schemas.microsoft.com/office/drawing/2014/main" id="{9C86E71E-1D1B-46FA-848E-D9C586132AAC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4309;p48">
                    <a:extLst>
                      <a:ext uri="{FF2B5EF4-FFF2-40B4-BE49-F238E27FC236}">
                        <a16:creationId xmlns:a16="http://schemas.microsoft.com/office/drawing/2014/main" id="{6A30BDEA-F20E-453A-B632-8B2DB388E3A9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4310;p48">
                    <a:extLst>
                      <a:ext uri="{FF2B5EF4-FFF2-40B4-BE49-F238E27FC236}">
                        <a16:creationId xmlns:a16="http://schemas.microsoft.com/office/drawing/2014/main" id="{614AAE28-D2DA-4DF1-9ED4-43F1FB08FCAB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3" name="Google Shape;4311;p48">
                  <a:extLst>
                    <a:ext uri="{FF2B5EF4-FFF2-40B4-BE49-F238E27FC236}">
                      <a16:creationId xmlns:a16="http://schemas.microsoft.com/office/drawing/2014/main" id="{F0E78EFC-8E6D-496A-9EF5-643E3E305C3A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4312;p48">
                  <a:extLst>
                    <a:ext uri="{FF2B5EF4-FFF2-40B4-BE49-F238E27FC236}">
                      <a16:creationId xmlns:a16="http://schemas.microsoft.com/office/drawing/2014/main" id="{AC1753AC-7459-40C4-8BAA-1B856809EB27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4313;p48">
                  <a:extLst>
                    <a:ext uri="{FF2B5EF4-FFF2-40B4-BE49-F238E27FC236}">
                      <a16:creationId xmlns:a16="http://schemas.microsoft.com/office/drawing/2014/main" id="{450DB7E4-4D98-493A-86F4-4322FE96517C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5" name="Google Shape;4314;p48">
              <a:extLst>
                <a:ext uri="{FF2B5EF4-FFF2-40B4-BE49-F238E27FC236}">
                  <a16:creationId xmlns:a16="http://schemas.microsoft.com/office/drawing/2014/main" id="{3AF61A71-E924-4452-8B74-114AB6040EC7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315;p48">
              <a:extLst>
                <a:ext uri="{FF2B5EF4-FFF2-40B4-BE49-F238E27FC236}">
                  <a16:creationId xmlns:a16="http://schemas.microsoft.com/office/drawing/2014/main" id="{EB3C7098-398E-4719-84D9-0D88853C6763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316;p48">
              <a:extLst>
                <a:ext uri="{FF2B5EF4-FFF2-40B4-BE49-F238E27FC236}">
                  <a16:creationId xmlns:a16="http://schemas.microsoft.com/office/drawing/2014/main" id="{A74E32FE-7F0E-410D-BB0B-27423ACBBC03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317;p48">
              <a:extLst>
                <a:ext uri="{FF2B5EF4-FFF2-40B4-BE49-F238E27FC236}">
                  <a16:creationId xmlns:a16="http://schemas.microsoft.com/office/drawing/2014/main" id="{C831864B-EDB1-49A8-B227-B85111974582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318;p48">
              <a:extLst>
                <a:ext uri="{FF2B5EF4-FFF2-40B4-BE49-F238E27FC236}">
                  <a16:creationId xmlns:a16="http://schemas.microsoft.com/office/drawing/2014/main" id="{0F4C707D-9C81-4057-B3A1-9DAB17F51675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319;p48">
              <a:extLst>
                <a:ext uri="{FF2B5EF4-FFF2-40B4-BE49-F238E27FC236}">
                  <a16:creationId xmlns:a16="http://schemas.microsoft.com/office/drawing/2014/main" id="{70DE0DA7-3797-41A1-9449-C2ABCC96F75E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320;p48">
              <a:extLst>
                <a:ext uri="{FF2B5EF4-FFF2-40B4-BE49-F238E27FC236}">
                  <a16:creationId xmlns:a16="http://schemas.microsoft.com/office/drawing/2014/main" id="{807227B0-2A8A-4C88-8697-00CB44D3B3A5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321;p48">
              <a:extLst>
                <a:ext uri="{FF2B5EF4-FFF2-40B4-BE49-F238E27FC236}">
                  <a16:creationId xmlns:a16="http://schemas.microsoft.com/office/drawing/2014/main" id="{669050C2-D5D3-4FE3-ADA1-095741F3A271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322;p48">
              <a:extLst>
                <a:ext uri="{FF2B5EF4-FFF2-40B4-BE49-F238E27FC236}">
                  <a16:creationId xmlns:a16="http://schemas.microsoft.com/office/drawing/2014/main" id="{AFCBEA09-0072-4B55-9CBB-B697AAF11847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323;p48">
              <a:extLst>
                <a:ext uri="{FF2B5EF4-FFF2-40B4-BE49-F238E27FC236}">
                  <a16:creationId xmlns:a16="http://schemas.microsoft.com/office/drawing/2014/main" id="{5C0DE895-1873-4933-A339-8642F636C78B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324;p48">
              <a:extLst>
                <a:ext uri="{FF2B5EF4-FFF2-40B4-BE49-F238E27FC236}">
                  <a16:creationId xmlns:a16="http://schemas.microsoft.com/office/drawing/2014/main" id="{67A66632-B87F-4E91-B691-819D6DE25DAD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325;p48">
              <a:extLst>
                <a:ext uri="{FF2B5EF4-FFF2-40B4-BE49-F238E27FC236}">
                  <a16:creationId xmlns:a16="http://schemas.microsoft.com/office/drawing/2014/main" id="{38A1C143-1139-463B-A961-FB6123D89A56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326;p48">
              <a:extLst>
                <a:ext uri="{FF2B5EF4-FFF2-40B4-BE49-F238E27FC236}">
                  <a16:creationId xmlns:a16="http://schemas.microsoft.com/office/drawing/2014/main" id="{F78FE921-B25F-4317-A8C4-344F94350B9A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327;p48">
              <a:extLst>
                <a:ext uri="{FF2B5EF4-FFF2-40B4-BE49-F238E27FC236}">
                  <a16:creationId xmlns:a16="http://schemas.microsoft.com/office/drawing/2014/main" id="{B173E073-7691-4DAD-AAE5-7B76AC12911B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328;p48">
              <a:extLst>
                <a:ext uri="{FF2B5EF4-FFF2-40B4-BE49-F238E27FC236}">
                  <a16:creationId xmlns:a16="http://schemas.microsoft.com/office/drawing/2014/main" id="{0A7C85E7-E936-4BE9-95B3-C662A057D21A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329;p48">
              <a:extLst>
                <a:ext uri="{FF2B5EF4-FFF2-40B4-BE49-F238E27FC236}">
                  <a16:creationId xmlns:a16="http://schemas.microsoft.com/office/drawing/2014/main" id="{34D1A632-2470-4449-ADCB-BB7CA9517A0A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330;p48">
              <a:extLst>
                <a:ext uri="{FF2B5EF4-FFF2-40B4-BE49-F238E27FC236}">
                  <a16:creationId xmlns:a16="http://schemas.microsoft.com/office/drawing/2014/main" id="{45D18488-CD90-4EF1-B3B8-2C39F1332BB1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331;p48">
              <a:extLst>
                <a:ext uri="{FF2B5EF4-FFF2-40B4-BE49-F238E27FC236}">
                  <a16:creationId xmlns:a16="http://schemas.microsoft.com/office/drawing/2014/main" id="{A0D54ED2-9C9C-4E2F-832E-F4EDF570634B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332;p48">
              <a:extLst>
                <a:ext uri="{FF2B5EF4-FFF2-40B4-BE49-F238E27FC236}">
                  <a16:creationId xmlns:a16="http://schemas.microsoft.com/office/drawing/2014/main" id="{6A08930B-051B-44B7-9307-263358353572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333;p48">
              <a:extLst>
                <a:ext uri="{FF2B5EF4-FFF2-40B4-BE49-F238E27FC236}">
                  <a16:creationId xmlns:a16="http://schemas.microsoft.com/office/drawing/2014/main" id="{E3D2685D-F9C5-4B1D-8682-E17D5D6A331B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334;p48">
              <a:extLst>
                <a:ext uri="{FF2B5EF4-FFF2-40B4-BE49-F238E27FC236}">
                  <a16:creationId xmlns:a16="http://schemas.microsoft.com/office/drawing/2014/main" id="{E9368E23-1EEE-4D35-8514-44771F8FA160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335;p48">
              <a:extLst>
                <a:ext uri="{FF2B5EF4-FFF2-40B4-BE49-F238E27FC236}">
                  <a16:creationId xmlns:a16="http://schemas.microsoft.com/office/drawing/2014/main" id="{39CFB39B-7D3F-4627-A3DE-6753DD2848DE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336;p48">
              <a:extLst>
                <a:ext uri="{FF2B5EF4-FFF2-40B4-BE49-F238E27FC236}">
                  <a16:creationId xmlns:a16="http://schemas.microsoft.com/office/drawing/2014/main" id="{A6FF4DB7-EC63-4F26-B63C-93A82656DB1F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337;p48">
              <a:extLst>
                <a:ext uri="{FF2B5EF4-FFF2-40B4-BE49-F238E27FC236}">
                  <a16:creationId xmlns:a16="http://schemas.microsoft.com/office/drawing/2014/main" id="{02BF4185-7624-4BA9-B91C-7BC13CA999CE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338;p48">
              <a:extLst>
                <a:ext uri="{FF2B5EF4-FFF2-40B4-BE49-F238E27FC236}">
                  <a16:creationId xmlns:a16="http://schemas.microsoft.com/office/drawing/2014/main" id="{257A64F0-4014-4221-A30F-6E420F010601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339;p48">
              <a:extLst>
                <a:ext uri="{FF2B5EF4-FFF2-40B4-BE49-F238E27FC236}">
                  <a16:creationId xmlns:a16="http://schemas.microsoft.com/office/drawing/2014/main" id="{4330395A-2D28-4761-BEA6-AAF6FFD51876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340;p48">
              <a:extLst>
                <a:ext uri="{FF2B5EF4-FFF2-40B4-BE49-F238E27FC236}">
                  <a16:creationId xmlns:a16="http://schemas.microsoft.com/office/drawing/2014/main" id="{FE39C54B-223F-4224-AAE7-FB1E30D0D884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341;p48">
              <a:extLst>
                <a:ext uri="{FF2B5EF4-FFF2-40B4-BE49-F238E27FC236}">
                  <a16:creationId xmlns:a16="http://schemas.microsoft.com/office/drawing/2014/main" id="{EDF703D6-8CBA-4650-A8C2-AD6C85C6B972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342;p48">
              <a:extLst>
                <a:ext uri="{FF2B5EF4-FFF2-40B4-BE49-F238E27FC236}">
                  <a16:creationId xmlns:a16="http://schemas.microsoft.com/office/drawing/2014/main" id="{0013E69B-5810-4018-9ACA-1A4E7BBE6977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4" name="Google Shape;4343;p48">
              <a:extLst>
                <a:ext uri="{FF2B5EF4-FFF2-40B4-BE49-F238E27FC236}">
                  <a16:creationId xmlns:a16="http://schemas.microsoft.com/office/drawing/2014/main" id="{07566FCE-1889-41A0-8CBC-722754AACDD9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165" name="Google Shape;4344;p48">
                <a:extLst>
                  <a:ext uri="{FF2B5EF4-FFF2-40B4-BE49-F238E27FC236}">
                    <a16:creationId xmlns:a16="http://schemas.microsoft.com/office/drawing/2014/main" id="{467B0458-BBD5-4A8C-A356-37F059535C5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4345;p48">
                <a:extLst>
                  <a:ext uri="{FF2B5EF4-FFF2-40B4-BE49-F238E27FC236}">
                    <a16:creationId xmlns:a16="http://schemas.microsoft.com/office/drawing/2014/main" id="{BE58E6C1-8E27-4C62-87D6-AAAF10C0BD6D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4346;p48">
                <a:extLst>
                  <a:ext uri="{FF2B5EF4-FFF2-40B4-BE49-F238E27FC236}">
                    <a16:creationId xmlns:a16="http://schemas.microsoft.com/office/drawing/2014/main" id="{03D31BBB-3114-41DF-BE1A-79BF7456F07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4347;p48">
                <a:extLst>
                  <a:ext uri="{FF2B5EF4-FFF2-40B4-BE49-F238E27FC236}">
                    <a16:creationId xmlns:a16="http://schemas.microsoft.com/office/drawing/2014/main" id="{C3C492F3-3FDD-48B0-B3DD-E5BEA642E0FD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4348;p48">
                <a:extLst>
                  <a:ext uri="{FF2B5EF4-FFF2-40B4-BE49-F238E27FC236}">
                    <a16:creationId xmlns:a16="http://schemas.microsoft.com/office/drawing/2014/main" id="{D5C3073A-6B03-4AB4-9A80-40395A53D03E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024001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22786" y="729125"/>
            <a:ext cx="78889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Conclusion synthétique</a:t>
            </a:r>
            <a:endParaRPr sz="28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7" name="Google Shape;998;p20">
            <a:extLst>
              <a:ext uri="{FF2B5EF4-FFF2-40B4-BE49-F238E27FC236}">
                <a16:creationId xmlns:a16="http://schemas.microsoft.com/office/drawing/2014/main" id="{9FECCA9E-684B-4F95-9E2B-A8FC6A5195EF}"/>
              </a:ext>
            </a:extLst>
          </p:cNvPr>
          <p:cNvSpPr txBox="1">
            <a:spLocks/>
          </p:cNvSpPr>
          <p:nvPr/>
        </p:nvSpPr>
        <p:spPr>
          <a:xfrm>
            <a:off x="3722384" y="1317832"/>
            <a:ext cx="5160890" cy="385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fr-FR" sz="1200" b="1" dirty="0"/>
              <a:t>Chiffre d’affaires </a:t>
            </a:r>
          </a:p>
          <a:p>
            <a:pPr marL="285750" indent="-285750"/>
            <a:r>
              <a:rPr lang="fr-FR" sz="1200" dirty="0"/>
              <a:t>Des inégalités existent entre nos produits et nos gammes</a:t>
            </a:r>
          </a:p>
          <a:p>
            <a:pPr marL="285750" indent="-285750"/>
            <a:r>
              <a:rPr lang="fr-FR" sz="1200" dirty="0"/>
              <a:t>Notre CA est soumis à une saisonnalité</a:t>
            </a:r>
          </a:p>
          <a:p>
            <a:pPr marL="285750" indent="-285750"/>
            <a:r>
              <a:rPr lang="fr-FR" sz="1200" dirty="0"/>
              <a:t>Nos client professionnels ont un poids important</a:t>
            </a:r>
          </a:p>
          <a:p>
            <a:pPr marL="285750" indent="-285750"/>
            <a:r>
              <a:rPr lang="fr-FR" sz="1200" dirty="0"/>
              <a:t>Les seniors sont peu nombreux mais pèsent sur le CA</a:t>
            </a:r>
          </a:p>
          <a:p>
            <a:pPr marL="0" indent="0">
              <a:buNone/>
            </a:pPr>
            <a:r>
              <a:rPr lang="fr-FR" sz="1200" b="1" dirty="0"/>
              <a:t>Corrélations</a:t>
            </a:r>
          </a:p>
          <a:p>
            <a:pPr marL="285750" indent="-285750"/>
            <a:r>
              <a:rPr lang="fr-FR" sz="1200" dirty="0"/>
              <a:t>Le sexe de nos clients influe sur la gamme de produit qu’ils achètent</a:t>
            </a:r>
          </a:p>
          <a:p>
            <a:pPr marL="285750" indent="-285750"/>
            <a:r>
              <a:rPr lang="fr-FR" sz="1200" dirty="0"/>
              <a:t>Nos clients les plus jeunes consomment plus de produits haut de gamme</a:t>
            </a:r>
          </a:p>
          <a:p>
            <a:pPr marL="285750" indent="-285750"/>
            <a:r>
              <a:rPr lang="fr-FR" sz="1200" dirty="0"/>
              <a:t>Plus un client est jeune, plus sont panier moyen, et son total d’achats est élevé</a:t>
            </a:r>
          </a:p>
          <a:p>
            <a:pPr marL="285750" indent="-285750"/>
            <a:r>
              <a:rPr lang="fr-FR" sz="1200" dirty="0"/>
              <a:t>Les clients qui ont entre 30 et 50 ans achètent plus souvent</a:t>
            </a:r>
          </a:p>
          <a:p>
            <a:pPr marL="0" indent="0">
              <a:buNone/>
            </a:pPr>
            <a:endParaRPr lang="fr-FR" sz="1400" dirty="0"/>
          </a:p>
        </p:txBody>
      </p:sp>
      <p:grpSp>
        <p:nvGrpSpPr>
          <p:cNvPr id="194" name="Google Shape;3050;p47">
            <a:extLst>
              <a:ext uri="{FF2B5EF4-FFF2-40B4-BE49-F238E27FC236}">
                <a16:creationId xmlns:a16="http://schemas.microsoft.com/office/drawing/2014/main" id="{52DBAE4A-7D18-42E1-AF5D-7FCE32A5AB1B}"/>
              </a:ext>
            </a:extLst>
          </p:cNvPr>
          <p:cNvGrpSpPr/>
          <p:nvPr/>
        </p:nvGrpSpPr>
        <p:grpSpPr>
          <a:xfrm>
            <a:off x="353361" y="1575142"/>
            <a:ext cx="2933996" cy="2914847"/>
            <a:chOff x="2152750" y="190500"/>
            <a:chExt cx="4293756" cy="4762499"/>
          </a:xfrm>
        </p:grpSpPr>
        <p:sp>
          <p:nvSpPr>
            <p:cNvPr id="195" name="Google Shape;3051;p47">
              <a:extLst>
                <a:ext uri="{FF2B5EF4-FFF2-40B4-BE49-F238E27FC236}">
                  <a16:creationId xmlns:a16="http://schemas.microsoft.com/office/drawing/2014/main" id="{7CF29D2C-6829-4763-A249-06002490896B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3052;p47">
              <a:extLst>
                <a:ext uri="{FF2B5EF4-FFF2-40B4-BE49-F238E27FC236}">
                  <a16:creationId xmlns:a16="http://schemas.microsoft.com/office/drawing/2014/main" id="{39387DC7-5C29-4E6A-80F6-3D41C14B5D59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3053;p47">
              <a:extLst>
                <a:ext uri="{FF2B5EF4-FFF2-40B4-BE49-F238E27FC236}">
                  <a16:creationId xmlns:a16="http://schemas.microsoft.com/office/drawing/2014/main" id="{D59DA2E5-4B81-47A0-863B-47D879CA357E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3054;p47">
              <a:extLst>
                <a:ext uri="{FF2B5EF4-FFF2-40B4-BE49-F238E27FC236}">
                  <a16:creationId xmlns:a16="http://schemas.microsoft.com/office/drawing/2014/main" id="{D421EC66-7CC6-4532-B689-29056F597AAE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3055;p47">
              <a:extLst>
                <a:ext uri="{FF2B5EF4-FFF2-40B4-BE49-F238E27FC236}">
                  <a16:creationId xmlns:a16="http://schemas.microsoft.com/office/drawing/2014/main" id="{973AEB7B-58BE-41DC-AF88-64978AD8E9C4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3056;p47">
              <a:extLst>
                <a:ext uri="{FF2B5EF4-FFF2-40B4-BE49-F238E27FC236}">
                  <a16:creationId xmlns:a16="http://schemas.microsoft.com/office/drawing/2014/main" id="{307BABB6-7FD9-4CE8-BDED-1243949E3C79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3057;p47">
              <a:extLst>
                <a:ext uri="{FF2B5EF4-FFF2-40B4-BE49-F238E27FC236}">
                  <a16:creationId xmlns:a16="http://schemas.microsoft.com/office/drawing/2014/main" id="{0D30E72A-FACB-40B5-B62E-60AFF7FD91B9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3058;p47">
              <a:extLst>
                <a:ext uri="{FF2B5EF4-FFF2-40B4-BE49-F238E27FC236}">
                  <a16:creationId xmlns:a16="http://schemas.microsoft.com/office/drawing/2014/main" id="{61CAE538-2E98-45E3-B70A-EBC629748C95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3059;p47">
              <a:extLst>
                <a:ext uri="{FF2B5EF4-FFF2-40B4-BE49-F238E27FC236}">
                  <a16:creationId xmlns:a16="http://schemas.microsoft.com/office/drawing/2014/main" id="{3AACB9D6-70F3-453A-A33B-E6DDE68C779C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3060;p47">
              <a:extLst>
                <a:ext uri="{FF2B5EF4-FFF2-40B4-BE49-F238E27FC236}">
                  <a16:creationId xmlns:a16="http://schemas.microsoft.com/office/drawing/2014/main" id="{95772A13-2059-446E-B401-C89B87AEC013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3061;p47">
              <a:extLst>
                <a:ext uri="{FF2B5EF4-FFF2-40B4-BE49-F238E27FC236}">
                  <a16:creationId xmlns:a16="http://schemas.microsoft.com/office/drawing/2014/main" id="{6F1692A2-7BDC-4F37-B0D8-5C9C7916EB5A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3062;p47">
              <a:extLst>
                <a:ext uri="{FF2B5EF4-FFF2-40B4-BE49-F238E27FC236}">
                  <a16:creationId xmlns:a16="http://schemas.microsoft.com/office/drawing/2014/main" id="{2E352EE2-D85A-45B7-A24A-BCA0384AA661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3063;p47">
              <a:extLst>
                <a:ext uri="{FF2B5EF4-FFF2-40B4-BE49-F238E27FC236}">
                  <a16:creationId xmlns:a16="http://schemas.microsoft.com/office/drawing/2014/main" id="{7E2826D6-78CF-427F-A14C-A1C13D1E73E3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3064;p47">
              <a:extLst>
                <a:ext uri="{FF2B5EF4-FFF2-40B4-BE49-F238E27FC236}">
                  <a16:creationId xmlns:a16="http://schemas.microsoft.com/office/drawing/2014/main" id="{C80493E8-28B5-402E-925B-FE316D783598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3065;p47">
              <a:extLst>
                <a:ext uri="{FF2B5EF4-FFF2-40B4-BE49-F238E27FC236}">
                  <a16:creationId xmlns:a16="http://schemas.microsoft.com/office/drawing/2014/main" id="{63582BEF-95DA-431C-9232-5130703363BA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3066;p47">
              <a:extLst>
                <a:ext uri="{FF2B5EF4-FFF2-40B4-BE49-F238E27FC236}">
                  <a16:creationId xmlns:a16="http://schemas.microsoft.com/office/drawing/2014/main" id="{3D69779C-A432-483D-8780-2BF4274A9DDB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3067;p47">
              <a:extLst>
                <a:ext uri="{FF2B5EF4-FFF2-40B4-BE49-F238E27FC236}">
                  <a16:creationId xmlns:a16="http://schemas.microsoft.com/office/drawing/2014/main" id="{2345A0A6-D67C-4471-A166-2DE919F9F54F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3068;p47">
              <a:extLst>
                <a:ext uri="{FF2B5EF4-FFF2-40B4-BE49-F238E27FC236}">
                  <a16:creationId xmlns:a16="http://schemas.microsoft.com/office/drawing/2014/main" id="{307FE3A0-4301-4DD0-B700-7963641D886A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3069;p47">
              <a:extLst>
                <a:ext uri="{FF2B5EF4-FFF2-40B4-BE49-F238E27FC236}">
                  <a16:creationId xmlns:a16="http://schemas.microsoft.com/office/drawing/2014/main" id="{CD7CC4EC-BD6D-4923-B81B-AA921C038615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3070;p47">
              <a:extLst>
                <a:ext uri="{FF2B5EF4-FFF2-40B4-BE49-F238E27FC236}">
                  <a16:creationId xmlns:a16="http://schemas.microsoft.com/office/drawing/2014/main" id="{8C8C790D-0F2E-4B0C-975A-8C2C1D4BE0D9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3071;p47">
              <a:extLst>
                <a:ext uri="{FF2B5EF4-FFF2-40B4-BE49-F238E27FC236}">
                  <a16:creationId xmlns:a16="http://schemas.microsoft.com/office/drawing/2014/main" id="{D71FFC4A-9009-4EC5-8304-F52EB5DE91FD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3072;p47">
              <a:extLst>
                <a:ext uri="{FF2B5EF4-FFF2-40B4-BE49-F238E27FC236}">
                  <a16:creationId xmlns:a16="http://schemas.microsoft.com/office/drawing/2014/main" id="{E294C916-713C-4F86-9DD7-2F480F189180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3073;p47">
              <a:extLst>
                <a:ext uri="{FF2B5EF4-FFF2-40B4-BE49-F238E27FC236}">
                  <a16:creationId xmlns:a16="http://schemas.microsoft.com/office/drawing/2014/main" id="{9413E7FF-7ABA-42EB-9FF2-427BA379CDE5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3074;p47">
              <a:extLst>
                <a:ext uri="{FF2B5EF4-FFF2-40B4-BE49-F238E27FC236}">
                  <a16:creationId xmlns:a16="http://schemas.microsoft.com/office/drawing/2014/main" id="{E4B49712-F96A-4CFF-AD8F-7576E6F773D3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3075;p47">
              <a:extLst>
                <a:ext uri="{FF2B5EF4-FFF2-40B4-BE49-F238E27FC236}">
                  <a16:creationId xmlns:a16="http://schemas.microsoft.com/office/drawing/2014/main" id="{0BA1B164-B239-4CAF-B4C6-5C3FF36514EE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3076;p47">
              <a:extLst>
                <a:ext uri="{FF2B5EF4-FFF2-40B4-BE49-F238E27FC236}">
                  <a16:creationId xmlns:a16="http://schemas.microsoft.com/office/drawing/2014/main" id="{FC592514-42D3-412C-8FEF-4445DE55E354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3077;p47">
              <a:extLst>
                <a:ext uri="{FF2B5EF4-FFF2-40B4-BE49-F238E27FC236}">
                  <a16:creationId xmlns:a16="http://schemas.microsoft.com/office/drawing/2014/main" id="{5E638218-3094-4735-9EE5-B5B1DFBA3232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3078;p47">
              <a:extLst>
                <a:ext uri="{FF2B5EF4-FFF2-40B4-BE49-F238E27FC236}">
                  <a16:creationId xmlns:a16="http://schemas.microsoft.com/office/drawing/2014/main" id="{CBB67782-650F-4E5C-AD0C-7A89BFF7DE52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3079;p47">
              <a:extLst>
                <a:ext uri="{FF2B5EF4-FFF2-40B4-BE49-F238E27FC236}">
                  <a16:creationId xmlns:a16="http://schemas.microsoft.com/office/drawing/2014/main" id="{E409131A-2DEC-42E0-85DE-CE0A8022EE75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3080;p47">
              <a:extLst>
                <a:ext uri="{FF2B5EF4-FFF2-40B4-BE49-F238E27FC236}">
                  <a16:creationId xmlns:a16="http://schemas.microsoft.com/office/drawing/2014/main" id="{7EE88DD4-9CE9-4138-914A-0B6DC9C88740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3081;p47">
              <a:extLst>
                <a:ext uri="{FF2B5EF4-FFF2-40B4-BE49-F238E27FC236}">
                  <a16:creationId xmlns:a16="http://schemas.microsoft.com/office/drawing/2014/main" id="{F62B05F1-B208-41E9-8FD4-D44125D84F26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3082;p47">
              <a:extLst>
                <a:ext uri="{FF2B5EF4-FFF2-40B4-BE49-F238E27FC236}">
                  <a16:creationId xmlns:a16="http://schemas.microsoft.com/office/drawing/2014/main" id="{7484D2C1-E258-4F77-B286-783B57E4F5E3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3083;p47">
              <a:extLst>
                <a:ext uri="{FF2B5EF4-FFF2-40B4-BE49-F238E27FC236}">
                  <a16:creationId xmlns:a16="http://schemas.microsoft.com/office/drawing/2014/main" id="{1D94A1EA-786E-44DE-978F-BCD3ACAC29D3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3084;p47">
              <a:extLst>
                <a:ext uri="{FF2B5EF4-FFF2-40B4-BE49-F238E27FC236}">
                  <a16:creationId xmlns:a16="http://schemas.microsoft.com/office/drawing/2014/main" id="{B12AED7A-7967-4184-AC80-C90D928819DE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3085;p47">
              <a:extLst>
                <a:ext uri="{FF2B5EF4-FFF2-40B4-BE49-F238E27FC236}">
                  <a16:creationId xmlns:a16="http://schemas.microsoft.com/office/drawing/2014/main" id="{3C7E0C79-1823-45E9-A961-267E8790BB51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3086;p47">
              <a:extLst>
                <a:ext uri="{FF2B5EF4-FFF2-40B4-BE49-F238E27FC236}">
                  <a16:creationId xmlns:a16="http://schemas.microsoft.com/office/drawing/2014/main" id="{10C5FA37-B540-4118-BF69-226AEBCB6AC1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3087;p47">
              <a:extLst>
                <a:ext uri="{FF2B5EF4-FFF2-40B4-BE49-F238E27FC236}">
                  <a16:creationId xmlns:a16="http://schemas.microsoft.com/office/drawing/2014/main" id="{D7FA9E98-3FB7-43C0-8A05-0CD1D6C43203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3088;p47">
              <a:extLst>
                <a:ext uri="{FF2B5EF4-FFF2-40B4-BE49-F238E27FC236}">
                  <a16:creationId xmlns:a16="http://schemas.microsoft.com/office/drawing/2014/main" id="{D0234856-76B7-44A2-8E29-C99252D7A4B4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3089;p47">
              <a:extLst>
                <a:ext uri="{FF2B5EF4-FFF2-40B4-BE49-F238E27FC236}">
                  <a16:creationId xmlns:a16="http://schemas.microsoft.com/office/drawing/2014/main" id="{C19F3EF7-EB67-4D60-A3C7-AD1A254E56A8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3090;p47">
              <a:extLst>
                <a:ext uri="{FF2B5EF4-FFF2-40B4-BE49-F238E27FC236}">
                  <a16:creationId xmlns:a16="http://schemas.microsoft.com/office/drawing/2014/main" id="{F6BA097F-873C-44C8-A1C6-D2AD23791E00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3091;p47">
              <a:extLst>
                <a:ext uri="{FF2B5EF4-FFF2-40B4-BE49-F238E27FC236}">
                  <a16:creationId xmlns:a16="http://schemas.microsoft.com/office/drawing/2014/main" id="{22F06674-3016-4F00-9480-B97382F211BB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3092;p47">
              <a:extLst>
                <a:ext uri="{FF2B5EF4-FFF2-40B4-BE49-F238E27FC236}">
                  <a16:creationId xmlns:a16="http://schemas.microsoft.com/office/drawing/2014/main" id="{77B66D3E-7B94-40D9-B50E-08FDEB8F1DF5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3093;p47">
              <a:extLst>
                <a:ext uri="{FF2B5EF4-FFF2-40B4-BE49-F238E27FC236}">
                  <a16:creationId xmlns:a16="http://schemas.microsoft.com/office/drawing/2014/main" id="{0D9E22D1-B634-48FF-95F5-2EA90523DCA9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3094;p47">
              <a:extLst>
                <a:ext uri="{FF2B5EF4-FFF2-40B4-BE49-F238E27FC236}">
                  <a16:creationId xmlns:a16="http://schemas.microsoft.com/office/drawing/2014/main" id="{8A8128A6-00CC-45E0-9E22-247125FC51AB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3095;p47">
              <a:extLst>
                <a:ext uri="{FF2B5EF4-FFF2-40B4-BE49-F238E27FC236}">
                  <a16:creationId xmlns:a16="http://schemas.microsoft.com/office/drawing/2014/main" id="{F5A7A4BF-E0B7-4EE4-AF5F-D3D637832A23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3096;p47">
              <a:extLst>
                <a:ext uri="{FF2B5EF4-FFF2-40B4-BE49-F238E27FC236}">
                  <a16:creationId xmlns:a16="http://schemas.microsoft.com/office/drawing/2014/main" id="{A841DE4F-2A88-404D-895A-3BFAC9CE4DB8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3097;p47">
              <a:extLst>
                <a:ext uri="{FF2B5EF4-FFF2-40B4-BE49-F238E27FC236}">
                  <a16:creationId xmlns:a16="http://schemas.microsoft.com/office/drawing/2014/main" id="{EFC2F653-2ECC-4064-BA4A-620DDFEB2699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3098;p47">
              <a:extLst>
                <a:ext uri="{FF2B5EF4-FFF2-40B4-BE49-F238E27FC236}">
                  <a16:creationId xmlns:a16="http://schemas.microsoft.com/office/drawing/2014/main" id="{D779B69F-918D-4CCF-86F1-89B61AB1F0B7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3099;p47">
              <a:extLst>
                <a:ext uri="{FF2B5EF4-FFF2-40B4-BE49-F238E27FC236}">
                  <a16:creationId xmlns:a16="http://schemas.microsoft.com/office/drawing/2014/main" id="{10C4A833-1D94-4896-9E09-AA2ADEF3580C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3100;p47">
              <a:extLst>
                <a:ext uri="{FF2B5EF4-FFF2-40B4-BE49-F238E27FC236}">
                  <a16:creationId xmlns:a16="http://schemas.microsoft.com/office/drawing/2014/main" id="{633F329B-C83B-4456-BE87-AB6DECE308B9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3101;p47">
              <a:extLst>
                <a:ext uri="{FF2B5EF4-FFF2-40B4-BE49-F238E27FC236}">
                  <a16:creationId xmlns:a16="http://schemas.microsoft.com/office/drawing/2014/main" id="{2353194D-9108-4E97-BAAE-19ACB652D91C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3102;p47">
              <a:extLst>
                <a:ext uri="{FF2B5EF4-FFF2-40B4-BE49-F238E27FC236}">
                  <a16:creationId xmlns:a16="http://schemas.microsoft.com/office/drawing/2014/main" id="{E81F828E-70F6-417C-8B6E-FBAB66CB3892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3103;p47">
              <a:extLst>
                <a:ext uri="{FF2B5EF4-FFF2-40B4-BE49-F238E27FC236}">
                  <a16:creationId xmlns:a16="http://schemas.microsoft.com/office/drawing/2014/main" id="{6EE93523-6BB1-4959-B9EC-707931B0E1A9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3104;p47">
              <a:extLst>
                <a:ext uri="{FF2B5EF4-FFF2-40B4-BE49-F238E27FC236}">
                  <a16:creationId xmlns:a16="http://schemas.microsoft.com/office/drawing/2014/main" id="{445E8C8D-06FC-4181-B86E-074BE1E89629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3105;p47">
              <a:extLst>
                <a:ext uri="{FF2B5EF4-FFF2-40B4-BE49-F238E27FC236}">
                  <a16:creationId xmlns:a16="http://schemas.microsoft.com/office/drawing/2014/main" id="{6A3F8B45-3444-471A-AD93-CC9919A60391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3106;p47">
              <a:extLst>
                <a:ext uri="{FF2B5EF4-FFF2-40B4-BE49-F238E27FC236}">
                  <a16:creationId xmlns:a16="http://schemas.microsoft.com/office/drawing/2014/main" id="{46BD30E1-39CA-40CB-A232-A92503B37F89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3107;p47">
              <a:extLst>
                <a:ext uri="{FF2B5EF4-FFF2-40B4-BE49-F238E27FC236}">
                  <a16:creationId xmlns:a16="http://schemas.microsoft.com/office/drawing/2014/main" id="{7814553F-C083-4F7B-BBE0-461E52ED33C9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3108;p47">
              <a:extLst>
                <a:ext uri="{FF2B5EF4-FFF2-40B4-BE49-F238E27FC236}">
                  <a16:creationId xmlns:a16="http://schemas.microsoft.com/office/drawing/2014/main" id="{68BDF6E8-2088-4243-8E1C-A0FA32D23E7B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3109;p47">
              <a:extLst>
                <a:ext uri="{FF2B5EF4-FFF2-40B4-BE49-F238E27FC236}">
                  <a16:creationId xmlns:a16="http://schemas.microsoft.com/office/drawing/2014/main" id="{9941CC35-396D-4EEA-A018-EAD1BF04D24B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3110;p47">
              <a:extLst>
                <a:ext uri="{FF2B5EF4-FFF2-40B4-BE49-F238E27FC236}">
                  <a16:creationId xmlns:a16="http://schemas.microsoft.com/office/drawing/2014/main" id="{3CED3E77-D6DA-441A-B9B9-125D53894206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3111;p47">
              <a:extLst>
                <a:ext uri="{FF2B5EF4-FFF2-40B4-BE49-F238E27FC236}">
                  <a16:creationId xmlns:a16="http://schemas.microsoft.com/office/drawing/2014/main" id="{38083BA0-FED9-43A9-A5AC-996728A8D904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3112;p47">
              <a:extLst>
                <a:ext uri="{FF2B5EF4-FFF2-40B4-BE49-F238E27FC236}">
                  <a16:creationId xmlns:a16="http://schemas.microsoft.com/office/drawing/2014/main" id="{DC9BA795-B147-4A07-8840-226080B3F2EF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3113;p47">
              <a:extLst>
                <a:ext uri="{FF2B5EF4-FFF2-40B4-BE49-F238E27FC236}">
                  <a16:creationId xmlns:a16="http://schemas.microsoft.com/office/drawing/2014/main" id="{A5FD0199-2B05-4566-AE14-156DCD203AC1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3114;p47">
              <a:extLst>
                <a:ext uri="{FF2B5EF4-FFF2-40B4-BE49-F238E27FC236}">
                  <a16:creationId xmlns:a16="http://schemas.microsoft.com/office/drawing/2014/main" id="{D56F204F-811B-43BE-899D-6ABB5614BFDE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3115;p47">
              <a:extLst>
                <a:ext uri="{FF2B5EF4-FFF2-40B4-BE49-F238E27FC236}">
                  <a16:creationId xmlns:a16="http://schemas.microsoft.com/office/drawing/2014/main" id="{68D04D8B-B980-4E13-8C79-6F27F27CD0CC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3116;p47">
              <a:extLst>
                <a:ext uri="{FF2B5EF4-FFF2-40B4-BE49-F238E27FC236}">
                  <a16:creationId xmlns:a16="http://schemas.microsoft.com/office/drawing/2014/main" id="{E4FF826E-0E55-41FD-92D6-151D233B62A8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3117;p47">
              <a:extLst>
                <a:ext uri="{FF2B5EF4-FFF2-40B4-BE49-F238E27FC236}">
                  <a16:creationId xmlns:a16="http://schemas.microsoft.com/office/drawing/2014/main" id="{0A02AD89-5A5D-4382-8D05-01F2926B2E1E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3118;p47">
              <a:extLst>
                <a:ext uri="{FF2B5EF4-FFF2-40B4-BE49-F238E27FC236}">
                  <a16:creationId xmlns:a16="http://schemas.microsoft.com/office/drawing/2014/main" id="{D0295F43-4AE6-46C7-9B17-5B3C4A8A05DF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3119;p47">
              <a:extLst>
                <a:ext uri="{FF2B5EF4-FFF2-40B4-BE49-F238E27FC236}">
                  <a16:creationId xmlns:a16="http://schemas.microsoft.com/office/drawing/2014/main" id="{D42E795E-B9B0-45CC-9696-F043325E4DEE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3120;p47">
              <a:extLst>
                <a:ext uri="{FF2B5EF4-FFF2-40B4-BE49-F238E27FC236}">
                  <a16:creationId xmlns:a16="http://schemas.microsoft.com/office/drawing/2014/main" id="{67D1AA3F-3365-48BE-8FF7-34C2F89DD45F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3121;p47">
              <a:extLst>
                <a:ext uri="{FF2B5EF4-FFF2-40B4-BE49-F238E27FC236}">
                  <a16:creationId xmlns:a16="http://schemas.microsoft.com/office/drawing/2014/main" id="{EEE269C0-1D6C-4C59-8441-C8EB3DEAB14F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3122;p47">
              <a:extLst>
                <a:ext uri="{FF2B5EF4-FFF2-40B4-BE49-F238E27FC236}">
                  <a16:creationId xmlns:a16="http://schemas.microsoft.com/office/drawing/2014/main" id="{91E2078F-0F29-4F3E-BC5A-C6B42D9016E1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3123;p47">
              <a:extLst>
                <a:ext uri="{FF2B5EF4-FFF2-40B4-BE49-F238E27FC236}">
                  <a16:creationId xmlns:a16="http://schemas.microsoft.com/office/drawing/2014/main" id="{94584B36-F765-46C1-B114-7D41282DB35B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3124;p47">
              <a:extLst>
                <a:ext uri="{FF2B5EF4-FFF2-40B4-BE49-F238E27FC236}">
                  <a16:creationId xmlns:a16="http://schemas.microsoft.com/office/drawing/2014/main" id="{13D01DDA-DC20-4DB1-ABDB-E776F4D85309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9" name="Google Shape;3125;p47">
              <a:extLst>
                <a:ext uri="{FF2B5EF4-FFF2-40B4-BE49-F238E27FC236}">
                  <a16:creationId xmlns:a16="http://schemas.microsoft.com/office/drawing/2014/main" id="{C6990878-19C8-44F3-9694-E41F133818B9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94" name="Google Shape;3126;p47">
                <a:extLst>
                  <a:ext uri="{FF2B5EF4-FFF2-40B4-BE49-F238E27FC236}">
                    <a16:creationId xmlns:a16="http://schemas.microsoft.com/office/drawing/2014/main" id="{7509766D-3045-44B5-AAAD-89C3B2EE25E5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3127;p47">
                <a:extLst>
                  <a:ext uri="{FF2B5EF4-FFF2-40B4-BE49-F238E27FC236}">
                    <a16:creationId xmlns:a16="http://schemas.microsoft.com/office/drawing/2014/main" id="{AB1A1290-A6FE-4604-AE4C-242DE9D03B2C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3128;p47">
                <a:extLst>
                  <a:ext uri="{FF2B5EF4-FFF2-40B4-BE49-F238E27FC236}">
                    <a16:creationId xmlns:a16="http://schemas.microsoft.com/office/drawing/2014/main" id="{FCD0310C-A494-40A8-AEFA-86B9343376B9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3129;p47">
                <a:extLst>
                  <a:ext uri="{FF2B5EF4-FFF2-40B4-BE49-F238E27FC236}">
                    <a16:creationId xmlns:a16="http://schemas.microsoft.com/office/drawing/2014/main" id="{CABCCC9F-A52E-4D80-8F04-EE90A6ADD9B2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3130;p47">
                <a:extLst>
                  <a:ext uri="{FF2B5EF4-FFF2-40B4-BE49-F238E27FC236}">
                    <a16:creationId xmlns:a16="http://schemas.microsoft.com/office/drawing/2014/main" id="{F73927E2-0800-4A76-B91F-B2A263EB9FE8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3131;p47">
                <a:extLst>
                  <a:ext uri="{FF2B5EF4-FFF2-40B4-BE49-F238E27FC236}">
                    <a16:creationId xmlns:a16="http://schemas.microsoft.com/office/drawing/2014/main" id="{D20B7D56-1BAA-44E8-9B54-CCFC88029866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132;p47">
                <a:extLst>
                  <a:ext uri="{FF2B5EF4-FFF2-40B4-BE49-F238E27FC236}">
                    <a16:creationId xmlns:a16="http://schemas.microsoft.com/office/drawing/2014/main" id="{F13FF368-59EB-4C10-840E-B7A2C7AE854B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133;p47">
                <a:extLst>
                  <a:ext uri="{FF2B5EF4-FFF2-40B4-BE49-F238E27FC236}">
                    <a16:creationId xmlns:a16="http://schemas.microsoft.com/office/drawing/2014/main" id="{AC6D9200-026F-4B13-93FF-01C8409E6FEE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134;p47">
                <a:extLst>
                  <a:ext uri="{FF2B5EF4-FFF2-40B4-BE49-F238E27FC236}">
                    <a16:creationId xmlns:a16="http://schemas.microsoft.com/office/drawing/2014/main" id="{68AED06F-68AE-4DF0-98E1-869BB985388E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" name="Google Shape;3135;p47">
              <a:extLst>
                <a:ext uri="{FF2B5EF4-FFF2-40B4-BE49-F238E27FC236}">
                  <a16:creationId xmlns:a16="http://schemas.microsoft.com/office/drawing/2014/main" id="{C006BC74-C1D7-438C-865E-FAB3321F68B3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89" name="Google Shape;3136;p47">
                <a:extLst>
                  <a:ext uri="{FF2B5EF4-FFF2-40B4-BE49-F238E27FC236}">
                    <a16:creationId xmlns:a16="http://schemas.microsoft.com/office/drawing/2014/main" id="{AB0BAF75-87D4-4E7D-9C3F-761EEAF8AAA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3137;p47">
                <a:extLst>
                  <a:ext uri="{FF2B5EF4-FFF2-40B4-BE49-F238E27FC236}">
                    <a16:creationId xmlns:a16="http://schemas.microsoft.com/office/drawing/2014/main" id="{96A994F9-E997-4603-B28B-1E0782D5C1C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3138;p47">
                <a:extLst>
                  <a:ext uri="{FF2B5EF4-FFF2-40B4-BE49-F238E27FC236}">
                    <a16:creationId xmlns:a16="http://schemas.microsoft.com/office/drawing/2014/main" id="{FAF69BE4-BC18-4FBF-9591-5EB234D0B310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3139;p47">
                <a:extLst>
                  <a:ext uri="{FF2B5EF4-FFF2-40B4-BE49-F238E27FC236}">
                    <a16:creationId xmlns:a16="http://schemas.microsoft.com/office/drawing/2014/main" id="{6C3BCA3B-821D-4D67-A337-ADA85030D0AD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3140;p47">
                <a:extLst>
                  <a:ext uri="{FF2B5EF4-FFF2-40B4-BE49-F238E27FC236}">
                    <a16:creationId xmlns:a16="http://schemas.microsoft.com/office/drawing/2014/main" id="{92443265-6717-4376-B157-08D6F5149EA2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1" name="Google Shape;3141;p47">
              <a:extLst>
                <a:ext uri="{FF2B5EF4-FFF2-40B4-BE49-F238E27FC236}">
                  <a16:creationId xmlns:a16="http://schemas.microsoft.com/office/drawing/2014/main" id="{44CCDB1E-7463-40D9-9BB3-C1ADB4473730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3142;p47">
              <a:extLst>
                <a:ext uri="{FF2B5EF4-FFF2-40B4-BE49-F238E27FC236}">
                  <a16:creationId xmlns:a16="http://schemas.microsoft.com/office/drawing/2014/main" id="{F83DD682-A1ED-41FE-A1C7-C49F5D1189C1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3143;p47">
              <a:extLst>
                <a:ext uri="{FF2B5EF4-FFF2-40B4-BE49-F238E27FC236}">
                  <a16:creationId xmlns:a16="http://schemas.microsoft.com/office/drawing/2014/main" id="{346C73A8-6C12-4472-90E4-56B51ECE8093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3144;p47">
              <a:extLst>
                <a:ext uri="{FF2B5EF4-FFF2-40B4-BE49-F238E27FC236}">
                  <a16:creationId xmlns:a16="http://schemas.microsoft.com/office/drawing/2014/main" id="{115DDD6D-3B09-4F21-88A3-121D0B81ACE6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3145;p47">
              <a:extLst>
                <a:ext uri="{FF2B5EF4-FFF2-40B4-BE49-F238E27FC236}">
                  <a16:creationId xmlns:a16="http://schemas.microsoft.com/office/drawing/2014/main" id="{BC910C6C-D3CD-4D9C-A12B-E057C1191B7E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3146;p47">
              <a:extLst>
                <a:ext uri="{FF2B5EF4-FFF2-40B4-BE49-F238E27FC236}">
                  <a16:creationId xmlns:a16="http://schemas.microsoft.com/office/drawing/2014/main" id="{755A9C4D-DA08-461B-8865-9E733EEED8FA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3147;p47">
              <a:extLst>
                <a:ext uri="{FF2B5EF4-FFF2-40B4-BE49-F238E27FC236}">
                  <a16:creationId xmlns:a16="http://schemas.microsoft.com/office/drawing/2014/main" id="{EE0CC707-257E-4C76-BF13-12011876E7CD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3148;p47">
              <a:extLst>
                <a:ext uri="{FF2B5EF4-FFF2-40B4-BE49-F238E27FC236}">
                  <a16:creationId xmlns:a16="http://schemas.microsoft.com/office/drawing/2014/main" id="{9038B74B-3501-45F8-B34B-C4CB1D6F2602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3149;p47">
              <a:extLst>
                <a:ext uri="{FF2B5EF4-FFF2-40B4-BE49-F238E27FC236}">
                  <a16:creationId xmlns:a16="http://schemas.microsoft.com/office/drawing/2014/main" id="{301A98C8-BCD3-47D1-BF70-4C1C8299FD07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3150;p47">
              <a:extLst>
                <a:ext uri="{FF2B5EF4-FFF2-40B4-BE49-F238E27FC236}">
                  <a16:creationId xmlns:a16="http://schemas.microsoft.com/office/drawing/2014/main" id="{5AC24C4B-2F2D-4827-A997-0C7870243153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3151;p47">
              <a:extLst>
                <a:ext uri="{FF2B5EF4-FFF2-40B4-BE49-F238E27FC236}">
                  <a16:creationId xmlns:a16="http://schemas.microsoft.com/office/drawing/2014/main" id="{F7BC64D6-5B2F-4ABB-A2DF-71D901F54811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3152;p47">
              <a:extLst>
                <a:ext uri="{FF2B5EF4-FFF2-40B4-BE49-F238E27FC236}">
                  <a16:creationId xmlns:a16="http://schemas.microsoft.com/office/drawing/2014/main" id="{9B782B9C-9135-4F8D-8F8A-862D7D6F4526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3153;p47">
              <a:extLst>
                <a:ext uri="{FF2B5EF4-FFF2-40B4-BE49-F238E27FC236}">
                  <a16:creationId xmlns:a16="http://schemas.microsoft.com/office/drawing/2014/main" id="{BF5B7BE8-62A2-47E9-BF6A-108BAFD44936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3154;p47">
              <a:extLst>
                <a:ext uri="{FF2B5EF4-FFF2-40B4-BE49-F238E27FC236}">
                  <a16:creationId xmlns:a16="http://schemas.microsoft.com/office/drawing/2014/main" id="{2FB21BE5-DD56-4FA4-A582-79509225C524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3155;p47">
              <a:extLst>
                <a:ext uri="{FF2B5EF4-FFF2-40B4-BE49-F238E27FC236}">
                  <a16:creationId xmlns:a16="http://schemas.microsoft.com/office/drawing/2014/main" id="{8E3809AC-84B8-42C0-A434-0049417E0B10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3156;p47">
              <a:extLst>
                <a:ext uri="{FF2B5EF4-FFF2-40B4-BE49-F238E27FC236}">
                  <a16:creationId xmlns:a16="http://schemas.microsoft.com/office/drawing/2014/main" id="{F47E5314-294D-422E-AE20-39AB76432206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3157;p47">
              <a:extLst>
                <a:ext uri="{FF2B5EF4-FFF2-40B4-BE49-F238E27FC236}">
                  <a16:creationId xmlns:a16="http://schemas.microsoft.com/office/drawing/2014/main" id="{933BB812-1744-4F03-898A-28B3A30AE1B1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3158;p47">
              <a:extLst>
                <a:ext uri="{FF2B5EF4-FFF2-40B4-BE49-F238E27FC236}">
                  <a16:creationId xmlns:a16="http://schemas.microsoft.com/office/drawing/2014/main" id="{D14667C9-8BD6-41FC-B137-68CF6811BD44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15314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49" y="2031025"/>
            <a:ext cx="5270706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A2D21"/>
                </a:solidFill>
              </a:rPr>
              <a:t>PISTES </a:t>
            </a:r>
            <a:br>
              <a:rPr lang="en" dirty="0">
                <a:solidFill>
                  <a:srgbClr val="AA2D21"/>
                </a:solidFill>
              </a:rPr>
            </a:br>
            <a:r>
              <a:rPr lang="en" dirty="0">
                <a:solidFill>
                  <a:srgbClr val="AA2D21"/>
                </a:solidFill>
              </a:rPr>
              <a:t>DE TRAVAIL</a:t>
            </a:r>
            <a:endParaRPr dirty="0">
              <a:solidFill>
                <a:srgbClr val="AA2D21"/>
              </a:solidFill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51" name="Google Shape;4103;p48">
            <a:extLst>
              <a:ext uri="{FF2B5EF4-FFF2-40B4-BE49-F238E27FC236}">
                <a16:creationId xmlns:a16="http://schemas.microsoft.com/office/drawing/2014/main" id="{A116552E-A151-4708-9DEF-61C82085E11E}"/>
              </a:ext>
            </a:extLst>
          </p:cNvPr>
          <p:cNvGrpSpPr/>
          <p:nvPr/>
        </p:nvGrpSpPr>
        <p:grpSpPr>
          <a:xfrm>
            <a:off x="5009104" y="881347"/>
            <a:ext cx="3336052" cy="3454517"/>
            <a:chOff x="2270525" y="117216"/>
            <a:chExt cx="4650765" cy="4762722"/>
          </a:xfrm>
        </p:grpSpPr>
        <p:sp>
          <p:nvSpPr>
            <p:cNvPr id="252" name="Google Shape;4104;p48">
              <a:extLst>
                <a:ext uri="{FF2B5EF4-FFF2-40B4-BE49-F238E27FC236}">
                  <a16:creationId xmlns:a16="http://schemas.microsoft.com/office/drawing/2014/main" id="{A66756B9-68D8-40E6-BA03-F2A0F32C9FE0}"/>
                </a:ext>
              </a:extLst>
            </p:cNvPr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4105;p48">
              <a:extLst>
                <a:ext uri="{FF2B5EF4-FFF2-40B4-BE49-F238E27FC236}">
                  <a16:creationId xmlns:a16="http://schemas.microsoft.com/office/drawing/2014/main" id="{477950EF-B9A8-4878-AC78-8A5A82B6619E}"/>
                </a:ext>
              </a:extLst>
            </p:cNvPr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4106;p48">
              <a:extLst>
                <a:ext uri="{FF2B5EF4-FFF2-40B4-BE49-F238E27FC236}">
                  <a16:creationId xmlns:a16="http://schemas.microsoft.com/office/drawing/2014/main" id="{46389D47-3823-45FB-A784-9CCC2E52BC75}"/>
                </a:ext>
              </a:extLst>
            </p:cNvPr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4107;p48">
              <a:extLst>
                <a:ext uri="{FF2B5EF4-FFF2-40B4-BE49-F238E27FC236}">
                  <a16:creationId xmlns:a16="http://schemas.microsoft.com/office/drawing/2014/main" id="{1BC5ACB7-0331-45CB-9D93-21B875285C55}"/>
                </a:ext>
              </a:extLst>
            </p:cNvPr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4108;p48">
              <a:extLst>
                <a:ext uri="{FF2B5EF4-FFF2-40B4-BE49-F238E27FC236}">
                  <a16:creationId xmlns:a16="http://schemas.microsoft.com/office/drawing/2014/main" id="{3E7EB0D8-46A0-4B76-B553-51C8D17CF7A7}"/>
                </a:ext>
              </a:extLst>
            </p:cNvPr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4109;p48">
              <a:extLst>
                <a:ext uri="{FF2B5EF4-FFF2-40B4-BE49-F238E27FC236}">
                  <a16:creationId xmlns:a16="http://schemas.microsoft.com/office/drawing/2014/main" id="{22751895-D580-4157-8EAD-831D2DAAD680}"/>
                </a:ext>
              </a:extLst>
            </p:cNvPr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4110;p48">
              <a:extLst>
                <a:ext uri="{FF2B5EF4-FFF2-40B4-BE49-F238E27FC236}">
                  <a16:creationId xmlns:a16="http://schemas.microsoft.com/office/drawing/2014/main" id="{F169D0D5-865E-4394-91B9-76B6F4D2D420}"/>
                </a:ext>
              </a:extLst>
            </p:cNvPr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4111;p48">
              <a:extLst>
                <a:ext uri="{FF2B5EF4-FFF2-40B4-BE49-F238E27FC236}">
                  <a16:creationId xmlns:a16="http://schemas.microsoft.com/office/drawing/2014/main" id="{EFDF1AD9-A73D-4876-A6B8-7C1B9CCEEA76}"/>
                </a:ext>
              </a:extLst>
            </p:cNvPr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4112;p48">
              <a:extLst>
                <a:ext uri="{FF2B5EF4-FFF2-40B4-BE49-F238E27FC236}">
                  <a16:creationId xmlns:a16="http://schemas.microsoft.com/office/drawing/2014/main" id="{BDA79855-8D67-4168-8CBE-225FF31A72C5}"/>
                </a:ext>
              </a:extLst>
            </p:cNvPr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4113;p48">
              <a:extLst>
                <a:ext uri="{FF2B5EF4-FFF2-40B4-BE49-F238E27FC236}">
                  <a16:creationId xmlns:a16="http://schemas.microsoft.com/office/drawing/2014/main" id="{95FE9632-CE90-4819-A452-F3451F6E2383}"/>
                </a:ext>
              </a:extLst>
            </p:cNvPr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4114;p48">
              <a:extLst>
                <a:ext uri="{FF2B5EF4-FFF2-40B4-BE49-F238E27FC236}">
                  <a16:creationId xmlns:a16="http://schemas.microsoft.com/office/drawing/2014/main" id="{BC29E964-00B6-4609-AD93-720D731CC8BC}"/>
                </a:ext>
              </a:extLst>
            </p:cNvPr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4115;p48">
              <a:extLst>
                <a:ext uri="{FF2B5EF4-FFF2-40B4-BE49-F238E27FC236}">
                  <a16:creationId xmlns:a16="http://schemas.microsoft.com/office/drawing/2014/main" id="{FB935F16-5F0A-46AD-AF1C-B38B785F83B1}"/>
                </a:ext>
              </a:extLst>
            </p:cNvPr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4116;p48">
              <a:extLst>
                <a:ext uri="{FF2B5EF4-FFF2-40B4-BE49-F238E27FC236}">
                  <a16:creationId xmlns:a16="http://schemas.microsoft.com/office/drawing/2014/main" id="{24C358CB-1E3D-4901-81CF-2B7E3C2FBE23}"/>
                </a:ext>
              </a:extLst>
            </p:cNvPr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4117;p48">
              <a:extLst>
                <a:ext uri="{FF2B5EF4-FFF2-40B4-BE49-F238E27FC236}">
                  <a16:creationId xmlns:a16="http://schemas.microsoft.com/office/drawing/2014/main" id="{BF9367E7-2C46-440B-8721-B201E928E530}"/>
                </a:ext>
              </a:extLst>
            </p:cNvPr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4118;p48">
              <a:extLst>
                <a:ext uri="{FF2B5EF4-FFF2-40B4-BE49-F238E27FC236}">
                  <a16:creationId xmlns:a16="http://schemas.microsoft.com/office/drawing/2014/main" id="{9BAFE760-4EF6-4BB2-B201-537278F7063F}"/>
                </a:ext>
              </a:extLst>
            </p:cNvPr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4119;p48">
              <a:extLst>
                <a:ext uri="{FF2B5EF4-FFF2-40B4-BE49-F238E27FC236}">
                  <a16:creationId xmlns:a16="http://schemas.microsoft.com/office/drawing/2014/main" id="{413177BD-A3F7-47E5-ACFB-9420A4475A6A}"/>
                </a:ext>
              </a:extLst>
            </p:cNvPr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4120;p48">
              <a:extLst>
                <a:ext uri="{FF2B5EF4-FFF2-40B4-BE49-F238E27FC236}">
                  <a16:creationId xmlns:a16="http://schemas.microsoft.com/office/drawing/2014/main" id="{BD86E012-03A9-4274-BC7A-0ECEF632B085}"/>
                </a:ext>
              </a:extLst>
            </p:cNvPr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4121;p48">
              <a:extLst>
                <a:ext uri="{FF2B5EF4-FFF2-40B4-BE49-F238E27FC236}">
                  <a16:creationId xmlns:a16="http://schemas.microsoft.com/office/drawing/2014/main" id="{17EEB6AA-2705-4EA2-B151-BB5E28B69B0D}"/>
                </a:ext>
              </a:extLst>
            </p:cNvPr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4122;p48">
              <a:extLst>
                <a:ext uri="{FF2B5EF4-FFF2-40B4-BE49-F238E27FC236}">
                  <a16:creationId xmlns:a16="http://schemas.microsoft.com/office/drawing/2014/main" id="{02798889-3DB9-4469-8C3D-D678E656757E}"/>
                </a:ext>
              </a:extLst>
            </p:cNvPr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4123;p48">
              <a:extLst>
                <a:ext uri="{FF2B5EF4-FFF2-40B4-BE49-F238E27FC236}">
                  <a16:creationId xmlns:a16="http://schemas.microsoft.com/office/drawing/2014/main" id="{4BC6517C-D912-40F6-A29A-1719700D640A}"/>
                </a:ext>
              </a:extLst>
            </p:cNvPr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4124;p48">
              <a:extLst>
                <a:ext uri="{FF2B5EF4-FFF2-40B4-BE49-F238E27FC236}">
                  <a16:creationId xmlns:a16="http://schemas.microsoft.com/office/drawing/2014/main" id="{79B8B603-4959-40B8-AA92-7A2F382426F2}"/>
                </a:ext>
              </a:extLst>
            </p:cNvPr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3" name="Google Shape;4125;p48">
              <a:extLst>
                <a:ext uri="{FF2B5EF4-FFF2-40B4-BE49-F238E27FC236}">
                  <a16:creationId xmlns:a16="http://schemas.microsoft.com/office/drawing/2014/main" id="{8322D826-B321-4F8E-A02D-F3DF0EE30027}"/>
                </a:ext>
              </a:extLst>
            </p:cNvPr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317" name="Google Shape;4126;p48">
                <a:extLst>
                  <a:ext uri="{FF2B5EF4-FFF2-40B4-BE49-F238E27FC236}">
                    <a16:creationId xmlns:a16="http://schemas.microsoft.com/office/drawing/2014/main" id="{560EFC61-951A-45B4-8E9D-4FB26F8A7C4D}"/>
                  </a:ext>
                </a:extLst>
              </p:cNvPr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4127;p48">
                <a:extLst>
                  <a:ext uri="{FF2B5EF4-FFF2-40B4-BE49-F238E27FC236}">
                    <a16:creationId xmlns:a16="http://schemas.microsoft.com/office/drawing/2014/main" id="{CDC30894-F6DE-4934-BB2B-653066F1055C}"/>
                  </a:ext>
                </a:extLst>
              </p:cNvPr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4128;p48">
                <a:extLst>
                  <a:ext uri="{FF2B5EF4-FFF2-40B4-BE49-F238E27FC236}">
                    <a16:creationId xmlns:a16="http://schemas.microsoft.com/office/drawing/2014/main" id="{6FB88968-8DF0-4462-BB88-0CBC12FFD413}"/>
                  </a:ext>
                </a:extLst>
              </p:cNvPr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4129;p48">
                <a:extLst>
                  <a:ext uri="{FF2B5EF4-FFF2-40B4-BE49-F238E27FC236}">
                    <a16:creationId xmlns:a16="http://schemas.microsoft.com/office/drawing/2014/main" id="{540FDCB8-8F27-484A-A5E1-BC4B3E780E12}"/>
                  </a:ext>
                </a:extLst>
              </p:cNvPr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4130;p48">
                <a:extLst>
                  <a:ext uri="{FF2B5EF4-FFF2-40B4-BE49-F238E27FC236}">
                    <a16:creationId xmlns:a16="http://schemas.microsoft.com/office/drawing/2014/main" id="{8B0B1BB9-6590-49F9-85DA-F8806E036064}"/>
                  </a:ext>
                </a:extLst>
              </p:cNvPr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4131;p48">
                <a:extLst>
                  <a:ext uri="{FF2B5EF4-FFF2-40B4-BE49-F238E27FC236}">
                    <a16:creationId xmlns:a16="http://schemas.microsoft.com/office/drawing/2014/main" id="{7B0FAF79-CC3F-4855-A78B-C6C2ACEB01DD}"/>
                  </a:ext>
                </a:extLst>
              </p:cNvPr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4132;p48">
                <a:extLst>
                  <a:ext uri="{FF2B5EF4-FFF2-40B4-BE49-F238E27FC236}">
                    <a16:creationId xmlns:a16="http://schemas.microsoft.com/office/drawing/2014/main" id="{346FEA3B-B7A0-4382-AE2D-AFB6F7C30BDF}"/>
                  </a:ext>
                </a:extLst>
              </p:cNvPr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4133;p48">
                <a:extLst>
                  <a:ext uri="{FF2B5EF4-FFF2-40B4-BE49-F238E27FC236}">
                    <a16:creationId xmlns:a16="http://schemas.microsoft.com/office/drawing/2014/main" id="{A2AB2B8F-BDEF-4199-83DA-C8C01C9F13C1}"/>
                  </a:ext>
                </a:extLst>
              </p:cNvPr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4134;p48">
                <a:extLst>
                  <a:ext uri="{FF2B5EF4-FFF2-40B4-BE49-F238E27FC236}">
                    <a16:creationId xmlns:a16="http://schemas.microsoft.com/office/drawing/2014/main" id="{AB548A2D-4B16-44DE-9E9B-177E504BF805}"/>
                  </a:ext>
                </a:extLst>
              </p:cNvPr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4135;p48">
                <a:extLst>
                  <a:ext uri="{FF2B5EF4-FFF2-40B4-BE49-F238E27FC236}">
                    <a16:creationId xmlns:a16="http://schemas.microsoft.com/office/drawing/2014/main" id="{5285D58A-C235-4BFE-BCBD-0234A71F105D}"/>
                  </a:ext>
                </a:extLst>
              </p:cNvPr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4136;p48">
                <a:extLst>
                  <a:ext uri="{FF2B5EF4-FFF2-40B4-BE49-F238E27FC236}">
                    <a16:creationId xmlns:a16="http://schemas.microsoft.com/office/drawing/2014/main" id="{7DE5B7EA-7ACB-4411-A6D6-0004ECE8A8B3}"/>
                  </a:ext>
                </a:extLst>
              </p:cNvPr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4137;p48">
                <a:extLst>
                  <a:ext uri="{FF2B5EF4-FFF2-40B4-BE49-F238E27FC236}">
                    <a16:creationId xmlns:a16="http://schemas.microsoft.com/office/drawing/2014/main" id="{6E843248-6D57-4906-8C72-049AEBCBEF7F}"/>
                  </a:ext>
                </a:extLst>
              </p:cNvPr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4138;p48">
                <a:extLst>
                  <a:ext uri="{FF2B5EF4-FFF2-40B4-BE49-F238E27FC236}">
                    <a16:creationId xmlns:a16="http://schemas.microsoft.com/office/drawing/2014/main" id="{E5B1F4BD-CB30-4BA0-8CFE-0681C3BA94EE}"/>
                  </a:ext>
                </a:extLst>
              </p:cNvPr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4139;p48">
                <a:extLst>
                  <a:ext uri="{FF2B5EF4-FFF2-40B4-BE49-F238E27FC236}">
                    <a16:creationId xmlns:a16="http://schemas.microsoft.com/office/drawing/2014/main" id="{59C3CA8D-7431-4241-9030-D87EB460B1C7}"/>
                  </a:ext>
                </a:extLst>
              </p:cNvPr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4140;p48">
                <a:extLst>
                  <a:ext uri="{FF2B5EF4-FFF2-40B4-BE49-F238E27FC236}">
                    <a16:creationId xmlns:a16="http://schemas.microsoft.com/office/drawing/2014/main" id="{B41E6A63-6484-4716-BB3F-D19DACD6C2EB}"/>
                  </a:ext>
                </a:extLst>
              </p:cNvPr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4141;p48">
                <a:extLst>
                  <a:ext uri="{FF2B5EF4-FFF2-40B4-BE49-F238E27FC236}">
                    <a16:creationId xmlns:a16="http://schemas.microsoft.com/office/drawing/2014/main" id="{0E619303-448C-4EC5-A678-928AFCE72995}"/>
                  </a:ext>
                </a:extLst>
              </p:cNvPr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4142;p48">
                <a:extLst>
                  <a:ext uri="{FF2B5EF4-FFF2-40B4-BE49-F238E27FC236}">
                    <a16:creationId xmlns:a16="http://schemas.microsoft.com/office/drawing/2014/main" id="{5F0E7920-D796-484B-822D-4D4C920B5C1F}"/>
                  </a:ext>
                </a:extLst>
              </p:cNvPr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4143;p48">
                <a:extLst>
                  <a:ext uri="{FF2B5EF4-FFF2-40B4-BE49-F238E27FC236}">
                    <a16:creationId xmlns:a16="http://schemas.microsoft.com/office/drawing/2014/main" id="{3BFB0E16-5CDC-4F83-B72C-4BC27421BB8C}"/>
                  </a:ext>
                </a:extLst>
              </p:cNvPr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4144;p48">
                <a:extLst>
                  <a:ext uri="{FF2B5EF4-FFF2-40B4-BE49-F238E27FC236}">
                    <a16:creationId xmlns:a16="http://schemas.microsoft.com/office/drawing/2014/main" id="{0ABD5878-5C34-4069-94CA-2A88314FC49A}"/>
                  </a:ext>
                </a:extLst>
              </p:cNvPr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4145;p48">
                <a:extLst>
                  <a:ext uri="{FF2B5EF4-FFF2-40B4-BE49-F238E27FC236}">
                    <a16:creationId xmlns:a16="http://schemas.microsoft.com/office/drawing/2014/main" id="{7D776198-A340-4EE5-8973-C63A448202AA}"/>
                  </a:ext>
                </a:extLst>
              </p:cNvPr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4146;p48">
                <a:extLst>
                  <a:ext uri="{FF2B5EF4-FFF2-40B4-BE49-F238E27FC236}">
                    <a16:creationId xmlns:a16="http://schemas.microsoft.com/office/drawing/2014/main" id="{0399B783-8C79-4674-94E3-621EF9EA761F}"/>
                  </a:ext>
                </a:extLst>
              </p:cNvPr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4147;p48">
                <a:extLst>
                  <a:ext uri="{FF2B5EF4-FFF2-40B4-BE49-F238E27FC236}">
                    <a16:creationId xmlns:a16="http://schemas.microsoft.com/office/drawing/2014/main" id="{98F8FCC6-A8A6-4532-8A3B-3616F94B4339}"/>
                  </a:ext>
                </a:extLst>
              </p:cNvPr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4148;p48">
                <a:extLst>
                  <a:ext uri="{FF2B5EF4-FFF2-40B4-BE49-F238E27FC236}">
                    <a16:creationId xmlns:a16="http://schemas.microsoft.com/office/drawing/2014/main" id="{2A6AF4BC-91EB-4894-B734-D11FFB2C8C4B}"/>
                  </a:ext>
                </a:extLst>
              </p:cNvPr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4149;p48">
                <a:extLst>
                  <a:ext uri="{FF2B5EF4-FFF2-40B4-BE49-F238E27FC236}">
                    <a16:creationId xmlns:a16="http://schemas.microsoft.com/office/drawing/2014/main" id="{6A487B5E-343F-4F07-B14A-78B2C766E528}"/>
                  </a:ext>
                </a:extLst>
              </p:cNvPr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4150;p48">
                <a:extLst>
                  <a:ext uri="{FF2B5EF4-FFF2-40B4-BE49-F238E27FC236}">
                    <a16:creationId xmlns:a16="http://schemas.microsoft.com/office/drawing/2014/main" id="{37203B53-71B0-4F9A-AE6B-F2BE20532069}"/>
                  </a:ext>
                </a:extLst>
              </p:cNvPr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4151;p48">
                <a:extLst>
                  <a:ext uri="{FF2B5EF4-FFF2-40B4-BE49-F238E27FC236}">
                    <a16:creationId xmlns:a16="http://schemas.microsoft.com/office/drawing/2014/main" id="{D1B7EC65-D07D-40F8-9D30-6AD21E7D7E03}"/>
                  </a:ext>
                </a:extLst>
              </p:cNvPr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4152;p48">
                <a:extLst>
                  <a:ext uri="{FF2B5EF4-FFF2-40B4-BE49-F238E27FC236}">
                    <a16:creationId xmlns:a16="http://schemas.microsoft.com/office/drawing/2014/main" id="{94DCA2FE-692A-448B-9435-A23549815B7A}"/>
                  </a:ext>
                </a:extLst>
              </p:cNvPr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4153;p48">
                <a:extLst>
                  <a:ext uri="{FF2B5EF4-FFF2-40B4-BE49-F238E27FC236}">
                    <a16:creationId xmlns:a16="http://schemas.microsoft.com/office/drawing/2014/main" id="{E74C5EC2-B408-4BD1-9999-E241BE75F5CA}"/>
                  </a:ext>
                </a:extLst>
              </p:cNvPr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4154;p48">
                <a:extLst>
                  <a:ext uri="{FF2B5EF4-FFF2-40B4-BE49-F238E27FC236}">
                    <a16:creationId xmlns:a16="http://schemas.microsoft.com/office/drawing/2014/main" id="{790BCAED-960D-4437-B852-C4FBD533C21B}"/>
                  </a:ext>
                </a:extLst>
              </p:cNvPr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4155;p48">
                <a:extLst>
                  <a:ext uri="{FF2B5EF4-FFF2-40B4-BE49-F238E27FC236}">
                    <a16:creationId xmlns:a16="http://schemas.microsoft.com/office/drawing/2014/main" id="{BADF2088-52AA-44CD-89D1-A70CD601E9BB}"/>
                  </a:ext>
                </a:extLst>
              </p:cNvPr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4156;p48">
                <a:extLst>
                  <a:ext uri="{FF2B5EF4-FFF2-40B4-BE49-F238E27FC236}">
                    <a16:creationId xmlns:a16="http://schemas.microsoft.com/office/drawing/2014/main" id="{5FEEF481-E245-4B1E-A122-A00A16D7A143}"/>
                  </a:ext>
                </a:extLst>
              </p:cNvPr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4157;p48">
                <a:extLst>
                  <a:ext uri="{FF2B5EF4-FFF2-40B4-BE49-F238E27FC236}">
                    <a16:creationId xmlns:a16="http://schemas.microsoft.com/office/drawing/2014/main" id="{0DEDFAD3-14E1-43D6-AC2C-995492D3D5DF}"/>
                  </a:ext>
                </a:extLst>
              </p:cNvPr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4158;p48">
                <a:extLst>
                  <a:ext uri="{FF2B5EF4-FFF2-40B4-BE49-F238E27FC236}">
                    <a16:creationId xmlns:a16="http://schemas.microsoft.com/office/drawing/2014/main" id="{BD0E0634-CBDC-4803-B633-2725677983C0}"/>
                  </a:ext>
                </a:extLst>
              </p:cNvPr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4159;p48">
                <a:extLst>
                  <a:ext uri="{FF2B5EF4-FFF2-40B4-BE49-F238E27FC236}">
                    <a16:creationId xmlns:a16="http://schemas.microsoft.com/office/drawing/2014/main" id="{6937C34C-360B-431D-B986-03CE7FB84065}"/>
                  </a:ext>
                </a:extLst>
              </p:cNvPr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4160;p48">
                <a:extLst>
                  <a:ext uri="{FF2B5EF4-FFF2-40B4-BE49-F238E27FC236}">
                    <a16:creationId xmlns:a16="http://schemas.microsoft.com/office/drawing/2014/main" id="{AFF35F2B-129D-4377-93F4-833B5C35F621}"/>
                  </a:ext>
                </a:extLst>
              </p:cNvPr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4161;p48">
                <a:extLst>
                  <a:ext uri="{FF2B5EF4-FFF2-40B4-BE49-F238E27FC236}">
                    <a16:creationId xmlns:a16="http://schemas.microsoft.com/office/drawing/2014/main" id="{945FD806-5776-4319-82A6-E1DE25D51CF9}"/>
                  </a:ext>
                </a:extLst>
              </p:cNvPr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4162;p48">
                <a:extLst>
                  <a:ext uri="{FF2B5EF4-FFF2-40B4-BE49-F238E27FC236}">
                    <a16:creationId xmlns:a16="http://schemas.microsoft.com/office/drawing/2014/main" id="{16F55EA2-397F-4EBA-8D5C-E0E748F11391}"/>
                  </a:ext>
                </a:extLst>
              </p:cNvPr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4163;p48">
                <a:extLst>
                  <a:ext uri="{FF2B5EF4-FFF2-40B4-BE49-F238E27FC236}">
                    <a16:creationId xmlns:a16="http://schemas.microsoft.com/office/drawing/2014/main" id="{23577A84-EE99-466A-9A43-1C2067CC65F5}"/>
                  </a:ext>
                </a:extLst>
              </p:cNvPr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4164;p48">
                <a:extLst>
                  <a:ext uri="{FF2B5EF4-FFF2-40B4-BE49-F238E27FC236}">
                    <a16:creationId xmlns:a16="http://schemas.microsoft.com/office/drawing/2014/main" id="{9CBD4FCC-E0B0-4222-9D42-0E11E10054D9}"/>
                  </a:ext>
                </a:extLst>
              </p:cNvPr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4165;p48">
                <a:extLst>
                  <a:ext uri="{FF2B5EF4-FFF2-40B4-BE49-F238E27FC236}">
                    <a16:creationId xmlns:a16="http://schemas.microsoft.com/office/drawing/2014/main" id="{9CA765FA-8046-438F-8E28-A9CF4225AF66}"/>
                  </a:ext>
                </a:extLst>
              </p:cNvPr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4" name="Google Shape;4166;p48">
              <a:extLst>
                <a:ext uri="{FF2B5EF4-FFF2-40B4-BE49-F238E27FC236}">
                  <a16:creationId xmlns:a16="http://schemas.microsoft.com/office/drawing/2014/main" id="{A8480E05-3AB0-4598-89A6-499A1BD9F6DB}"/>
                </a:ext>
              </a:extLst>
            </p:cNvPr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4167;p48">
              <a:extLst>
                <a:ext uri="{FF2B5EF4-FFF2-40B4-BE49-F238E27FC236}">
                  <a16:creationId xmlns:a16="http://schemas.microsoft.com/office/drawing/2014/main" id="{3D340C40-35B6-49CD-A0C0-6D6CFBFFBC77}"/>
                </a:ext>
              </a:extLst>
            </p:cNvPr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4168;p48">
              <a:extLst>
                <a:ext uri="{FF2B5EF4-FFF2-40B4-BE49-F238E27FC236}">
                  <a16:creationId xmlns:a16="http://schemas.microsoft.com/office/drawing/2014/main" id="{35FE30B0-DE83-4CAB-85FF-16A87C739DAC}"/>
                </a:ext>
              </a:extLst>
            </p:cNvPr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4169;p48">
              <a:extLst>
                <a:ext uri="{FF2B5EF4-FFF2-40B4-BE49-F238E27FC236}">
                  <a16:creationId xmlns:a16="http://schemas.microsoft.com/office/drawing/2014/main" id="{810759D0-5060-4ABC-87BF-69AB9E8D9C34}"/>
                </a:ext>
              </a:extLst>
            </p:cNvPr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4170;p48">
              <a:extLst>
                <a:ext uri="{FF2B5EF4-FFF2-40B4-BE49-F238E27FC236}">
                  <a16:creationId xmlns:a16="http://schemas.microsoft.com/office/drawing/2014/main" id="{9E53F0AA-6843-4FA7-9924-5618E9679DAA}"/>
                </a:ext>
              </a:extLst>
            </p:cNvPr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4171;p48">
              <a:extLst>
                <a:ext uri="{FF2B5EF4-FFF2-40B4-BE49-F238E27FC236}">
                  <a16:creationId xmlns:a16="http://schemas.microsoft.com/office/drawing/2014/main" id="{D1F2FBE4-02F2-4476-AAEF-FCEE98C62384}"/>
                </a:ext>
              </a:extLst>
            </p:cNvPr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4172;p48">
              <a:extLst>
                <a:ext uri="{FF2B5EF4-FFF2-40B4-BE49-F238E27FC236}">
                  <a16:creationId xmlns:a16="http://schemas.microsoft.com/office/drawing/2014/main" id="{C2761BBD-4AE9-41F3-853D-730A86BD9F3C}"/>
                </a:ext>
              </a:extLst>
            </p:cNvPr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4173;p48">
              <a:extLst>
                <a:ext uri="{FF2B5EF4-FFF2-40B4-BE49-F238E27FC236}">
                  <a16:creationId xmlns:a16="http://schemas.microsoft.com/office/drawing/2014/main" id="{329FCB40-90BF-4803-B301-A706DB3F1BB9}"/>
                </a:ext>
              </a:extLst>
            </p:cNvPr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4174;p48">
              <a:extLst>
                <a:ext uri="{FF2B5EF4-FFF2-40B4-BE49-F238E27FC236}">
                  <a16:creationId xmlns:a16="http://schemas.microsoft.com/office/drawing/2014/main" id="{4B9EED0B-D4CF-474D-9010-64C8E7F84BA5}"/>
                </a:ext>
              </a:extLst>
            </p:cNvPr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4175;p48">
              <a:extLst>
                <a:ext uri="{FF2B5EF4-FFF2-40B4-BE49-F238E27FC236}">
                  <a16:creationId xmlns:a16="http://schemas.microsoft.com/office/drawing/2014/main" id="{76467037-3BF2-40AC-AA3C-848531FEFD30}"/>
                </a:ext>
              </a:extLst>
            </p:cNvPr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4176;p48">
              <a:extLst>
                <a:ext uri="{FF2B5EF4-FFF2-40B4-BE49-F238E27FC236}">
                  <a16:creationId xmlns:a16="http://schemas.microsoft.com/office/drawing/2014/main" id="{40985DA3-877A-4348-AEDF-44CF9EDCFAC7}"/>
                </a:ext>
              </a:extLst>
            </p:cNvPr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4177;p48">
              <a:extLst>
                <a:ext uri="{FF2B5EF4-FFF2-40B4-BE49-F238E27FC236}">
                  <a16:creationId xmlns:a16="http://schemas.microsoft.com/office/drawing/2014/main" id="{1B72AA2E-99B4-43EE-8687-9BFB7EB21C82}"/>
                </a:ext>
              </a:extLst>
            </p:cNvPr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4178;p48">
              <a:extLst>
                <a:ext uri="{FF2B5EF4-FFF2-40B4-BE49-F238E27FC236}">
                  <a16:creationId xmlns:a16="http://schemas.microsoft.com/office/drawing/2014/main" id="{10396585-F7F0-4B80-B765-FC3D2E99FBF1}"/>
                </a:ext>
              </a:extLst>
            </p:cNvPr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4179;p48">
              <a:extLst>
                <a:ext uri="{FF2B5EF4-FFF2-40B4-BE49-F238E27FC236}">
                  <a16:creationId xmlns:a16="http://schemas.microsoft.com/office/drawing/2014/main" id="{8306CCD7-D9A3-474C-AC2C-C7972C4E0226}"/>
                </a:ext>
              </a:extLst>
            </p:cNvPr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4180;p48">
              <a:extLst>
                <a:ext uri="{FF2B5EF4-FFF2-40B4-BE49-F238E27FC236}">
                  <a16:creationId xmlns:a16="http://schemas.microsoft.com/office/drawing/2014/main" id="{3888F713-FC7F-4C71-BD75-2F0BC66FAD0E}"/>
                </a:ext>
              </a:extLst>
            </p:cNvPr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4181;p48">
              <a:extLst>
                <a:ext uri="{FF2B5EF4-FFF2-40B4-BE49-F238E27FC236}">
                  <a16:creationId xmlns:a16="http://schemas.microsoft.com/office/drawing/2014/main" id="{7624F04D-02B3-4C40-B75A-74CB19DD2344}"/>
                </a:ext>
              </a:extLst>
            </p:cNvPr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4182;p48">
              <a:extLst>
                <a:ext uri="{FF2B5EF4-FFF2-40B4-BE49-F238E27FC236}">
                  <a16:creationId xmlns:a16="http://schemas.microsoft.com/office/drawing/2014/main" id="{582C19F0-570F-4EA1-A840-CC75CF14BBBC}"/>
                </a:ext>
              </a:extLst>
            </p:cNvPr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4183;p48">
              <a:extLst>
                <a:ext uri="{FF2B5EF4-FFF2-40B4-BE49-F238E27FC236}">
                  <a16:creationId xmlns:a16="http://schemas.microsoft.com/office/drawing/2014/main" id="{FD806DD1-78E9-47B9-A896-8F28A5915CC9}"/>
                </a:ext>
              </a:extLst>
            </p:cNvPr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4184;p48">
              <a:extLst>
                <a:ext uri="{FF2B5EF4-FFF2-40B4-BE49-F238E27FC236}">
                  <a16:creationId xmlns:a16="http://schemas.microsoft.com/office/drawing/2014/main" id="{FBA9F338-6449-4CDD-A124-444189B0F4DA}"/>
                </a:ext>
              </a:extLst>
            </p:cNvPr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4185;p48">
              <a:extLst>
                <a:ext uri="{FF2B5EF4-FFF2-40B4-BE49-F238E27FC236}">
                  <a16:creationId xmlns:a16="http://schemas.microsoft.com/office/drawing/2014/main" id="{06887338-CE38-4C42-98B4-982E3273C867}"/>
                </a:ext>
              </a:extLst>
            </p:cNvPr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4186;p48">
              <a:extLst>
                <a:ext uri="{FF2B5EF4-FFF2-40B4-BE49-F238E27FC236}">
                  <a16:creationId xmlns:a16="http://schemas.microsoft.com/office/drawing/2014/main" id="{6C776DE4-4293-4BB7-8E30-D0B5AF0F86FE}"/>
                </a:ext>
              </a:extLst>
            </p:cNvPr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4187;p48">
              <a:extLst>
                <a:ext uri="{FF2B5EF4-FFF2-40B4-BE49-F238E27FC236}">
                  <a16:creationId xmlns:a16="http://schemas.microsoft.com/office/drawing/2014/main" id="{3DBC9645-54FA-4B8B-9070-57931A86C4A0}"/>
                </a:ext>
              </a:extLst>
            </p:cNvPr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4188;p48">
              <a:extLst>
                <a:ext uri="{FF2B5EF4-FFF2-40B4-BE49-F238E27FC236}">
                  <a16:creationId xmlns:a16="http://schemas.microsoft.com/office/drawing/2014/main" id="{A72E3877-11C4-4602-9C1C-9D3EB3B38FC8}"/>
                </a:ext>
              </a:extLst>
            </p:cNvPr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4189;p48">
              <a:extLst>
                <a:ext uri="{FF2B5EF4-FFF2-40B4-BE49-F238E27FC236}">
                  <a16:creationId xmlns:a16="http://schemas.microsoft.com/office/drawing/2014/main" id="{2DB075DC-1439-4E7C-8C3E-A5B99AB20030}"/>
                </a:ext>
              </a:extLst>
            </p:cNvPr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4190;p48">
              <a:extLst>
                <a:ext uri="{FF2B5EF4-FFF2-40B4-BE49-F238E27FC236}">
                  <a16:creationId xmlns:a16="http://schemas.microsoft.com/office/drawing/2014/main" id="{2D25F6C6-F62F-4169-B5B3-C8EF711114CE}"/>
                </a:ext>
              </a:extLst>
            </p:cNvPr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4191;p48">
              <a:extLst>
                <a:ext uri="{FF2B5EF4-FFF2-40B4-BE49-F238E27FC236}">
                  <a16:creationId xmlns:a16="http://schemas.microsoft.com/office/drawing/2014/main" id="{D85F411E-718C-4235-93C4-5B68C88590BF}"/>
                </a:ext>
              </a:extLst>
            </p:cNvPr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4192;p48">
              <a:extLst>
                <a:ext uri="{FF2B5EF4-FFF2-40B4-BE49-F238E27FC236}">
                  <a16:creationId xmlns:a16="http://schemas.microsoft.com/office/drawing/2014/main" id="{EB587A15-CEAE-4614-9045-DEB63809D095}"/>
                </a:ext>
              </a:extLst>
            </p:cNvPr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4193;p48">
              <a:extLst>
                <a:ext uri="{FF2B5EF4-FFF2-40B4-BE49-F238E27FC236}">
                  <a16:creationId xmlns:a16="http://schemas.microsoft.com/office/drawing/2014/main" id="{12A46008-A202-4E10-AE65-2B616251F919}"/>
                </a:ext>
              </a:extLst>
            </p:cNvPr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4194;p48">
              <a:extLst>
                <a:ext uri="{FF2B5EF4-FFF2-40B4-BE49-F238E27FC236}">
                  <a16:creationId xmlns:a16="http://schemas.microsoft.com/office/drawing/2014/main" id="{72A84CF8-497B-4E85-9EBB-2F1312140625}"/>
                </a:ext>
              </a:extLst>
            </p:cNvPr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4195;p48">
              <a:extLst>
                <a:ext uri="{FF2B5EF4-FFF2-40B4-BE49-F238E27FC236}">
                  <a16:creationId xmlns:a16="http://schemas.microsoft.com/office/drawing/2014/main" id="{E05E9BC0-F084-4260-A4F0-8C414821D2BC}"/>
                </a:ext>
              </a:extLst>
            </p:cNvPr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304" name="Google Shape;4196;p48">
                <a:extLst>
                  <a:ext uri="{FF2B5EF4-FFF2-40B4-BE49-F238E27FC236}">
                    <a16:creationId xmlns:a16="http://schemas.microsoft.com/office/drawing/2014/main" id="{4A63F79E-446D-433E-9FC2-3DBA5E438DCE}"/>
                  </a:ext>
                </a:extLst>
              </p:cNvPr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4197;p48">
                <a:extLst>
                  <a:ext uri="{FF2B5EF4-FFF2-40B4-BE49-F238E27FC236}">
                    <a16:creationId xmlns:a16="http://schemas.microsoft.com/office/drawing/2014/main" id="{AD40E37A-1E63-47B6-AFEE-5812D2B748CA}"/>
                  </a:ext>
                </a:extLst>
              </p:cNvPr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4198;p48">
                <a:extLst>
                  <a:ext uri="{FF2B5EF4-FFF2-40B4-BE49-F238E27FC236}">
                    <a16:creationId xmlns:a16="http://schemas.microsoft.com/office/drawing/2014/main" id="{8A2EBBF5-46B0-4C42-99D3-9E040FB289CA}"/>
                  </a:ext>
                </a:extLst>
              </p:cNvPr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4199;p48">
                <a:extLst>
                  <a:ext uri="{FF2B5EF4-FFF2-40B4-BE49-F238E27FC236}">
                    <a16:creationId xmlns:a16="http://schemas.microsoft.com/office/drawing/2014/main" id="{5A7F1EAA-BB8C-4B92-9550-226BBC00BD7F}"/>
                  </a:ext>
                </a:extLst>
              </p:cNvPr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4200;p48">
                <a:extLst>
                  <a:ext uri="{FF2B5EF4-FFF2-40B4-BE49-F238E27FC236}">
                    <a16:creationId xmlns:a16="http://schemas.microsoft.com/office/drawing/2014/main" id="{4FC35A79-32D3-4AF3-9D05-AC7D7751F529}"/>
                  </a:ext>
                </a:extLst>
              </p:cNvPr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4201;p48">
                <a:extLst>
                  <a:ext uri="{FF2B5EF4-FFF2-40B4-BE49-F238E27FC236}">
                    <a16:creationId xmlns:a16="http://schemas.microsoft.com/office/drawing/2014/main" id="{0AD7AFB0-15C1-42E6-A5E6-50699F047F62}"/>
                  </a:ext>
                </a:extLst>
              </p:cNvPr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4202;p48">
                <a:extLst>
                  <a:ext uri="{FF2B5EF4-FFF2-40B4-BE49-F238E27FC236}">
                    <a16:creationId xmlns:a16="http://schemas.microsoft.com/office/drawing/2014/main" id="{D8F17B3A-13BC-49F2-BF7C-659E526B8D4C}"/>
                  </a:ext>
                </a:extLst>
              </p:cNvPr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4203;p48">
                <a:extLst>
                  <a:ext uri="{FF2B5EF4-FFF2-40B4-BE49-F238E27FC236}">
                    <a16:creationId xmlns:a16="http://schemas.microsoft.com/office/drawing/2014/main" id="{74802006-DFC2-43B0-BFBC-5A2E14379ED2}"/>
                  </a:ext>
                </a:extLst>
              </p:cNvPr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4204;p48">
                <a:extLst>
                  <a:ext uri="{FF2B5EF4-FFF2-40B4-BE49-F238E27FC236}">
                    <a16:creationId xmlns:a16="http://schemas.microsoft.com/office/drawing/2014/main" id="{CD606D8D-7A2A-46B1-9191-043AC166653B}"/>
                  </a:ext>
                </a:extLst>
              </p:cNvPr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4205;p48">
                <a:extLst>
                  <a:ext uri="{FF2B5EF4-FFF2-40B4-BE49-F238E27FC236}">
                    <a16:creationId xmlns:a16="http://schemas.microsoft.com/office/drawing/2014/main" id="{113FC56B-57C8-44E1-85A9-A244340B132D}"/>
                  </a:ext>
                </a:extLst>
              </p:cNvPr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4206;p48">
                <a:extLst>
                  <a:ext uri="{FF2B5EF4-FFF2-40B4-BE49-F238E27FC236}">
                    <a16:creationId xmlns:a16="http://schemas.microsoft.com/office/drawing/2014/main" id="{70F2FCBE-D6FA-44EE-88E8-A791E1534804}"/>
                  </a:ext>
                </a:extLst>
              </p:cNvPr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4207;p48">
                <a:extLst>
                  <a:ext uri="{FF2B5EF4-FFF2-40B4-BE49-F238E27FC236}">
                    <a16:creationId xmlns:a16="http://schemas.microsoft.com/office/drawing/2014/main" id="{80E541D6-D0C5-4904-94CF-E52525214263}"/>
                  </a:ext>
                </a:extLst>
              </p:cNvPr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4208;p48">
                <a:extLst>
                  <a:ext uri="{FF2B5EF4-FFF2-40B4-BE49-F238E27FC236}">
                    <a16:creationId xmlns:a16="http://schemas.microsoft.com/office/drawing/2014/main" id="{6211ACFF-D60D-402A-BDAF-6BE86D3C8584}"/>
                  </a:ext>
                </a:extLst>
              </p:cNvPr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940115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5" name="Google Shape;4898;p49">
            <a:extLst>
              <a:ext uri="{FF2B5EF4-FFF2-40B4-BE49-F238E27FC236}">
                <a16:creationId xmlns:a16="http://schemas.microsoft.com/office/drawing/2014/main" id="{DB1066ED-7B3D-4B98-8080-F08088EB9AF1}"/>
              </a:ext>
            </a:extLst>
          </p:cNvPr>
          <p:cNvGrpSpPr/>
          <p:nvPr/>
        </p:nvGrpSpPr>
        <p:grpSpPr>
          <a:xfrm>
            <a:off x="7010455" y="880737"/>
            <a:ext cx="621970" cy="485090"/>
            <a:chOff x="4610450" y="3703750"/>
            <a:chExt cx="453050" cy="332175"/>
          </a:xfrm>
          <a:solidFill>
            <a:schemeClr val="tx2"/>
          </a:solidFill>
        </p:grpSpPr>
        <p:sp>
          <p:nvSpPr>
            <p:cNvPr id="6" name="Google Shape;4899;p49">
              <a:extLst>
                <a:ext uri="{FF2B5EF4-FFF2-40B4-BE49-F238E27FC236}">
                  <a16:creationId xmlns:a16="http://schemas.microsoft.com/office/drawing/2014/main" id="{502D75D0-14C0-4034-8334-FA8244F2BB76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" name="Google Shape;4900;p49">
              <a:extLst>
                <a:ext uri="{FF2B5EF4-FFF2-40B4-BE49-F238E27FC236}">
                  <a16:creationId xmlns:a16="http://schemas.microsoft.com/office/drawing/2014/main" id="{91D4778C-8754-4116-939D-41293B3AA499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7" name="Google Shape;4911;p49">
            <a:extLst>
              <a:ext uri="{FF2B5EF4-FFF2-40B4-BE49-F238E27FC236}">
                <a16:creationId xmlns:a16="http://schemas.microsoft.com/office/drawing/2014/main" id="{AEB56C4F-AC47-439B-9583-CF9A457CC70C}"/>
              </a:ext>
            </a:extLst>
          </p:cNvPr>
          <p:cNvGrpSpPr/>
          <p:nvPr/>
        </p:nvGrpSpPr>
        <p:grpSpPr>
          <a:xfrm>
            <a:off x="1595340" y="3035045"/>
            <a:ext cx="573977" cy="589536"/>
            <a:chOff x="570875" y="4322250"/>
            <a:chExt cx="443300" cy="443325"/>
          </a:xfrm>
          <a:solidFill>
            <a:schemeClr val="tx2"/>
          </a:solidFill>
        </p:grpSpPr>
        <p:sp>
          <p:nvSpPr>
            <p:cNvPr id="18" name="Google Shape;4912;p49">
              <a:extLst>
                <a:ext uri="{FF2B5EF4-FFF2-40B4-BE49-F238E27FC236}">
                  <a16:creationId xmlns:a16="http://schemas.microsoft.com/office/drawing/2014/main" id="{8C4D27AC-A763-41D6-BE1C-6A6DA685ECC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4913;p49">
              <a:extLst>
                <a:ext uri="{FF2B5EF4-FFF2-40B4-BE49-F238E27FC236}">
                  <a16:creationId xmlns:a16="http://schemas.microsoft.com/office/drawing/2014/main" id="{D291D9A0-4A64-4C59-B49B-BF237A408211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4914;p49">
              <a:extLst>
                <a:ext uri="{FF2B5EF4-FFF2-40B4-BE49-F238E27FC236}">
                  <a16:creationId xmlns:a16="http://schemas.microsoft.com/office/drawing/2014/main" id="{5F6F56AF-E3DE-4D5C-BBF4-4A4617863E42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4915;p49">
              <a:extLst>
                <a:ext uri="{FF2B5EF4-FFF2-40B4-BE49-F238E27FC236}">
                  <a16:creationId xmlns:a16="http://schemas.microsoft.com/office/drawing/2014/main" id="{40C7074C-B1E7-4721-88A2-39777D695F07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6" name="Google Shape;595;p17">
            <a:extLst>
              <a:ext uri="{FF2B5EF4-FFF2-40B4-BE49-F238E27FC236}">
                <a16:creationId xmlns:a16="http://schemas.microsoft.com/office/drawing/2014/main" id="{D81C20C3-6F42-42DF-97FE-C522323B87E8}"/>
              </a:ext>
            </a:extLst>
          </p:cNvPr>
          <p:cNvSpPr txBox="1">
            <a:spLocks/>
          </p:cNvSpPr>
          <p:nvPr/>
        </p:nvSpPr>
        <p:spPr>
          <a:xfrm>
            <a:off x="875141" y="1594324"/>
            <a:ext cx="2229330" cy="74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▸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spcBef>
                <a:spcPts val="0"/>
              </a:spcBef>
              <a:buSzPts val="1800"/>
              <a:buNone/>
            </a:pPr>
            <a:r>
              <a:rPr lang="fr-FR" sz="1200" dirty="0">
                <a:effectLst/>
                <a:latin typeface="Barlow Light" panose="00000400000000000000" pitchFamily="2" charset="0"/>
              </a:rPr>
              <a:t>Développer la clientèle seniors </a:t>
            </a:r>
            <a:endParaRPr lang="en-US" sz="1200" dirty="0">
              <a:latin typeface="Barlow Light" panose="00000400000000000000" pitchFamily="2" charset="0"/>
            </a:endParaRPr>
          </a:p>
          <a:p>
            <a:pPr marL="114300" indent="0">
              <a:spcBef>
                <a:spcPts val="0"/>
              </a:spcBef>
              <a:buSzPts val="1800"/>
              <a:buNone/>
            </a:pPr>
            <a:endParaRPr lang="en-US" sz="1400" dirty="0">
              <a:latin typeface="Barlow Light" panose="00000400000000000000" pitchFamily="2" charset="0"/>
            </a:endParaRPr>
          </a:p>
        </p:txBody>
      </p:sp>
      <p:sp>
        <p:nvSpPr>
          <p:cNvPr id="29" name="Google Shape;595;p17">
            <a:extLst>
              <a:ext uri="{FF2B5EF4-FFF2-40B4-BE49-F238E27FC236}">
                <a16:creationId xmlns:a16="http://schemas.microsoft.com/office/drawing/2014/main" id="{63427C6E-2DDB-4502-A217-9DCA5DD6296C}"/>
              </a:ext>
            </a:extLst>
          </p:cNvPr>
          <p:cNvSpPr txBox="1">
            <a:spLocks/>
          </p:cNvSpPr>
          <p:nvPr/>
        </p:nvSpPr>
        <p:spPr>
          <a:xfrm>
            <a:off x="6163529" y="1529896"/>
            <a:ext cx="2485511" cy="74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▸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spcBef>
                <a:spcPts val="0"/>
              </a:spcBef>
              <a:buSzPts val="1800"/>
              <a:buNone/>
            </a:pPr>
            <a:r>
              <a:rPr lang="fr-FR" sz="1200" dirty="0">
                <a:latin typeface="Barlow Light" panose="00000400000000000000" pitchFamily="2" charset="0"/>
              </a:rPr>
              <a:t>Mettre en avant chaque gamme selon la saisonnalité de ses ventes</a:t>
            </a:r>
            <a:endParaRPr lang="en-US" sz="1200" dirty="0">
              <a:latin typeface="Barlow Light" panose="00000400000000000000" pitchFamily="2" charset="0"/>
            </a:endParaRPr>
          </a:p>
        </p:txBody>
      </p:sp>
      <p:sp>
        <p:nvSpPr>
          <p:cNvPr id="30" name="Google Shape;595;p17">
            <a:extLst>
              <a:ext uri="{FF2B5EF4-FFF2-40B4-BE49-F238E27FC236}">
                <a16:creationId xmlns:a16="http://schemas.microsoft.com/office/drawing/2014/main" id="{588FD52D-FC18-4266-8F35-4B89A70753E2}"/>
              </a:ext>
            </a:extLst>
          </p:cNvPr>
          <p:cNvSpPr txBox="1">
            <a:spLocks/>
          </p:cNvSpPr>
          <p:nvPr/>
        </p:nvSpPr>
        <p:spPr>
          <a:xfrm>
            <a:off x="6122475" y="3738802"/>
            <a:ext cx="2682377" cy="74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▸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spcBef>
                <a:spcPts val="0"/>
              </a:spcBef>
              <a:buSzPts val="1800"/>
              <a:buNone/>
            </a:pPr>
            <a:r>
              <a:rPr lang="fr-FR" sz="1200" dirty="0">
                <a:latin typeface="Barlow Light" panose="00000400000000000000" pitchFamily="2" charset="0"/>
              </a:rPr>
              <a:t>Développer le volet professionnel (avec beaucoup de précautions)</a:t>
            </a:r>
            <a:endParaRPr lang="en-US" sz="1200" dirty="0">
              <a:latin typeface="Barlow Light" panose="00000400000000000000" pitchFamily="2" charset="0"/>
            </a:endParaRPr>
          </a:p>
        </p:txBody>
      </p:sp>
      <p:sp>
        <p:nvSpPr>
          <p:cNvPr id="31" name="Google Shape;595;p17">
            <a:extLst>
              <a:ext uri="{FF2B5EF4-FFF2-40B4-BE49-F238E27FC236}">
                <a16:creationId xmlns:a16="http://schemas.microsoft.com/office/drawing/2014/main" id="{91013D06-EBA3-45FB-9784-FEA9188392EC}"/>
              </a:ext>
            </a:extLst>
          </p:cNvPr>
          <p:cNvSpPr txBox="1">
            <a:spLocks/>
          </p:cNvSpPr>
          <p:nvPr/>
        </p:nvSpPr>
        <p:spPr>
          <a:xfrm>
            <a:off x="786750" y="3718329"/>
            <a:ext cx="2343535" cy="74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▸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spcBef>
                <a:spcPts val="0"/>
              </a:spcBef>
              <a:buSzPts val="1800"/>
              <a:buNone/>
            </a:pPr>
            <a:r>
              <a:rPr lang="fr-FR" sz="1200" dirty="0">
                <a:latin typeface="Barlow Light" panose="00000400000000000000" pitchFamily="2" charset="0"/>
              </a:rPr>
              <a:t>Maintenir la dynamique sur les jeunes, car c’est le segment le plus porteur</a:t>
            </a:r>
            <a:endParaRPr lang="en-US" sz="1200" dirty="0">
              <a:latin typeface="Barlow Light" panose="00000400000000000000" pitchFamily="2" charset="0"/>
            </a:endParaRPr>
          </a:p>
        </p:txBody>
      </p:sp>
      <p:sp>
        <p:nvSpPr>
          <p:cNvPr id="144" name="Losange 143">
            <a:extLst>
              <a:ext uri="{FF2B5EF4-FFF2-40B4-BE49-F238E27FC236}">
                <a16:creationId xmlns:a16="http://schemas.microsoft.com/office/drawing/2014/main" id="{B384646F-26CD-4D8F-BF67-D9701C57A6D4}"/>
              </a:ext>
            </a:extLst>
          </p:cNvPr>
          <p:cNvSpPr/>
          <p:nvPr/>
        </p:nvSpPr>
        <p:spPr>
          <a:xfrm>
            <a:off x="3153641" y="1317866"/>
            <a:ext cx="2877240" cy="2915794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4" name="Google Shape;4103;p48">
            <a:extLst>
              <a:ext uri="{FF2B5EF4-FFF2-40B4-BE49-F238E27FC236}">
                <a16:creationId xmlns:a16="http://schemas.microsoft.com/office/drawing/2014/main" id="{7A073B17-6271-47AA-A3FD-DB2E7E06F4C3}"/>
              </a:ext>
            </a:extLst>
          </p:cNvPr>
          <p:cNvGrpSpPr/>
          <p:nvPr/>
        </p:nvGrpSpPr>
        <p:grpSpPr>
          <a:xfrm>
            <a:off x="3451456" y="1578057"/>
            <a:ext cx="2325993" cy="2195736"/>
            <a:chOff x="2270525" y="117216"/>
            <a:chExt cx="4650765" cy="4762722"/>
          </a:xfrm>
        </p:grpSpPr>
        <p:sp>
          <p:nvSpPr>
            <p:cNvPr id="35" name="Google Shape;4104;p48">
              <a:extLst>
                <a:ext uri="{FF2B5EF4-FFF2-40B4-BE49-F238E27FC236}">
                  <a16:creationId xmlns:a16="http://schemas.microsoft.com/office/drawing/2014/main" id="{577DC6A1-688E-47FE-AD8D-61A4112CEF7A}"/>
                </a:ext>
              </a:extLst>
            </p:cNvPr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105;p48">
              <a:extLst>
                <a:ext uri="{FF2B5EF4-FFF2-40B4-BE49-F238E27FC236}">
                  <a16:creationId xmlns:a16="http://schemas.microsoft.com/office/drawing/2014/main" id="{7DEAFF46-0C74-471B-BB4C-656ECFBC1C4B}"/>
                </a:ext>
              </a:extLst>
            </p:cNvPr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106;p48">
              <a:extLst>
                <a:ext uri="{FF2B5EF4-FFF2-40B4-BE49-F238E27FC236}">
                  <a16:creationId xmlns:a16="http://schemas.microsoft.com/office/drawing/2014/main" id="{B219A78B-1B09-4EEA-9AE1-A57510F9BA0E}"/>
                </a:ext>
              </a:extLst>
            </p:cNvPr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107;p48">
              <a:extLst>
                <a:ext uri="{FF2B5EF4-FFF2-40B4-BE49-F238E27FC236}">
                  <a16:creationId xmlns:a16="http://schemas.microsoft.com/office/drawing/2014/main" id="{AA4BBF55-77EE-4739-86A6-FE9722E82BA1}"/>
                </a:ext>
              </a:extLst>
            </p:cNvPr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108;p48">
              <a:extLst>
                <a:ext uri="{FF2B5EF4-FFF2-40B4-BE49-F238E27FC236}">
                  <a16:creationId xmlns:a16="http://schemas.microsoft.com/office/drawing/2014/main" id="{6C054222-4E49-4857-AD48-EC965A4322EE}"/>
                </a:ext>
              </a:extLst>
            </p:cNvPr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09;p48">
              <a:extLst>
                <a:ext uri="{FF2B5EF4-FFF2-40B4-BE49-F238E27FC236}">
                  <a16:creationId xmlns:a16="http://schemas.microsoft.com/office/drawing/2014/main" id="{95AE86C4-F8D0-401E-B1C9-CF57B33D4DAA}"/>
                </a:ext>
              </a:extLst>
            </p:cNvPr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110;p48">
              <a:extLst>
                <a:ext uri="{FF2B5EF4-FFF2-40B4-BE49-F238E27FC236}">
                  <a16:creationId xmlns:a16="http://schemas.microsoft.com/office/drawing/2014/main" id="{9BD51521-BE6A-460C-B476-11C14361FE96}"/>
                </a:ext>
              </a:extLst>
            </p:cNvPr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111;p48">
              <a:extLst>
                <a:ext uri="{FF2B5EF4-FFF2-40B4-BE49-F238E27FC236}">
                  <a16:creationId xmlns:a16="http://schemas.microsoft.com/office/drawing/2014/main" id="{B825CD8A-53D4-4404-8603-4D4E40B3BCFF}"/>
                </a:ext>
              </a:extLst>
            </p:cNvPr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112;p48">
              <a:extLst>
                <a:ext uri="{FF2B5EF4-FFF2-40B4-BE49-F238E27FC236}">
                  <a16:creationId xmlns:a16="http://schemas.microsoft.com/office/drawing/2014/main" id="{2D018A3F-A5F5-4443-A857-7F4490C16535}"/>
                </a:ext>
              </a:extLst>
            </p:cNvPr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113;p48">
              <a:extLst>
                <a:ext uri="{FF2B5EF4-FFF2-40B4-BE49-F238E27FC236}">
                  <a16:creationId xmlns:a16="http://schemas.microsoft.com/office/drawing/2014/main" id="{DBA32D10-D2D4-4185-9F36-632744A73DD3}"/>
                </a:ext>
              </a:extLst>
            </p:cNvPr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114;p48">
              <a:extLst>
                <a:ext uri="{FF2B5EF4-FFF2-40B4-BE49-F238E27FC236}">
                  <a16:creationId xmlns:a16="http://schemas.microsoft.com/office/drawing/2014/main" id="{0AA0235B-2CAC-446A-B502-2F140BFE2CB8}"/>
                </a:ext>
              </a:extLst>
            </p:cNvPr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115;p48">
              <a:extLst>
                <a:ext uri="{FF2B5EF4-FFF2-40B4-BE49-F238E27FC236}">
                  <a16:creationId xmlns:a16="http://schemas.microsoft.com/office/drawing/2014/main" id="{AEA17DA1-D867-4CEA-95F3-28CE5F3ED3E4}"/>
                </a:ext>
              </a:extLst>
            </p:cNvPr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116;p48">
              <a:extLst>
                <a:ext uri="{FF2B5EF4-FFF2-40B4-BE49-F238E27FC236}">
                  <a16:creationId xmlns:a16="http://schemas.microsoft.com/office/drawing/2014/main" id="{B973C414-BEBB-45CB-A6D4-64CBA7EA3344}"/>
                </a:ext>
              </a:extLst>
            </p:cNvPr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117;p48">
              <a:extLst>
                <a:ext uri="{FF2B5EF4-FFF2-40B4-BE49-F238E27FC236}">
                  <a16:creationId xmlns:a16="http://schemas.microsoft.com/office/drawing/2014/main" id="{E14328BE-1188-49D1-A18C-2EA393528430}"/>
                </a:ext>
              </a:extLst>
            </p:cNvPr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118;p48">
              <a:extLst>
                <a:ext uri="{FF2B5EF4-FFF2-40B4-BE49-F238E27FC236}">
                  <a16:creationId xmlns:a16="http://schemas.microsoft.com/office/drawing/2014/main" id="{384C2133-CC6B-418E-A334-CE6359B8A733}"/>
                </a:ext>
              </a:extLst>
            </p:cNvPr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119;p48">
              <a:extLst>
                <a:ext uri="{FF2B5EF4-FFF2-40B4-BE49-F238E27FC236}">
                  <a16:creationId xmlns:a16="http://schemas.microsoft.com/office/drawing/2014/main" id="{DEAF28A0-5E1A-43B9-A6B9-C7AACC950E6B}"/>
                </a:ext>
              </a:extLst>
            </p:cNvPr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120;p48">
              <a:extLst>
                <a:ext uri="{FF2B5EF4-FFF2-40B4-BE49-F238E27FC236}">
                  <a16:creationId xmlns:a16="http://schemas.microsoft.com/office/drawing/2014/main" id="{E06E208C-EE27-4305-B0B0-312DD76E005B}"/>
                </a:ext>
              </a:extLst>
            </p:cNvPr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121;p48">
              <a:extLst>
                <a:ext uri="{FF2B5EF4-FFF2-40B4-BE49-F238E27FC236}">
                  <a16:creationId xmlns:a16="http://schemas.microsoft.com/office/drawing/2014/main" id="{39E34C8D-2AD7-4244-8F11-E3368195F923}"/>
                </a:ext>
              </a:extLst>
            </p:cNvPr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122;p48">
              <a:extLst>
                <a:ext uri="{FF2B5EF4-FFF2-40B4-BE49-F238E27FC236}">
                  <a16:creationId xmlns:a16="http://schemas.microsoft.com/office/drawing/2014/main" id="{6A09E981-87C1-4945-9083-1BB6344E5F7D}"/>
                </a:ext>
              </a:extLst>
            </p:cNvPr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123;p48">
              <a:extLst>
                <a:ext uri="{FF2B5EF4-FFF2-40B4-BE49-F238E27FC236}">
                  <a16:creationId xmlns:a16="http://schemas.microsoft.com/office/drawing/2014/main" id="{731B7A7E-863C-42A6-BA54-FAE868B69AD8}"/>
                </a:ext>
              </a:extLst>
            </p:cNvPr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4124;p48">
              <a:extLst>
                <a:ext uri="{FF2B5EF4-FFF2-40B4-BE49-F238E27FC236}">
                  <a16:creationId xmlns:a16="http://schemas.microsoft.com/office/drawing/2014/main" id="{DEE9AD2F-C56C-4E97-888E-2CEC90952262}"/>
                </a:ext>
              </a:extLst>
            </p:cNvPr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" name="Google Shape;4125;p48">
              <a:extLst>
                <a:ext uri="{FF2B5EF4-FFF2-40B4-BE49-F238E27FC236}">
                  <a16:creationId xmlns:a16="http://schemas.microsoft.com/office/drawing/2014/main" id="{AF3FBBC1-DA43-4310-8DA8-4C508E326CA6}"/>
                </a:ext>
              </a:extLst>
            </p:cNvPr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04" name="Google Shape;4126;p48">
                <a:extLst>
                  <a:ext uri="{FF2B5EF4-FFF2-40B4-BE49-F238E27FC236}">
                    <a16:creationId xmlns:a16="http://schemas.microsoft.com/office/drawing/2014/main" id="{E0C0E5F4-916D-46F9-8358-FCD90B6115A7}"/>
                  </a:ext>
                </a:extLst>
              </p:cNvPr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4127;p48">
                <a:extLst>
                  <a:ext uri="{FF2B5EF4-FFF2-40B4-BE49-F238E27FC236}">
                    <a16:creationId xmlns:a16="http://schemas.microsoft.com/office/drawing/2014/main" id="{E189E648-00F1-4E5F-9149-5AA1A8EBA891}"/>
                  </a:ext>
                </a:extLst>
              </p:cNvPr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4128;p48">
                <a:extLst>
                  <a:ext uri="{FF2B5EF4-FFF2-40B4-BE49-F238E27FC236}">
                    <a16:creationId xmlns:a16="http://schemas.microsoft.com/office/drawing/2014/main" id="{4CF29C69-946D-4547-B390-E48E20FE5F81}"/>
                  </a:ext>
                </a:extLst>
              </p:cNvPr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4129;p48">
                <a:extLst>
                  <a:ext uri="{FF2B5EF4-FFF2-40B4-BE49-F238E27FC236}">
                    <a16:creationId xmlns:a16="http://schemas.microsoft.com/office/drawing/2014/main" id="{FE8E4D22-39A6-4EB2-A19E-E3410055E07F}"/>
                  </a:ext>
                </a:extLst>
              </p:cNvPr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4130;p48">
                <a:extLst>
                  <a:ext uri="{FF2B5EF4-FFF2-40B4-BE49-F238E27FC236}">
                    <a16:creationId xmlns:a16="http://schemas.microsoft.com/office/drawing/2014/main" id="{F071AEFA-368F-4C04-AB89-758B066B1165}"/>
                  </a:ext>
                </a:extLst>
              </p:cNvPr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4131;p48">
                <a:extLst>
                  <a:ext uri="{FF2B5EF4-FFF2-40B4-BE49-F238E27FC236}">
                    <a16:creationId xmlns:a16="http://schemas.microsoft.com/office/drawing/2014/main" id="{A8878993-7A52-4980-817C-4B58CE62636B}"/>
                  </a:ext>
                </a:extLst>
              </p:cNvPr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4132;p48">
                <a:extLst>
                  <a:ext uri="{FF2B5EF4-FFF2-40B4-BE49-F238E27FC236}">
                    <a16:creationId xmlns:a16="http://schemas.microsoft.com/office/drawing/2014/main" id="{9A166EB6-17F7-4D6D-9F83-43EF9A2AB2C6}"/>
                  </a:ext>
                </a:extLst>
              </p:cNvPr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4133;p48">
                <a:extLst>
                  <a:ext uri="{FF2B5EF4-FFF2-40B4-BE49-F238E27FC236}">
                    <a16:creationId xmlns:a16="http://schemas.microsoft.com/office/drawing/2014/main" id="{168B63E9-8EAC-45FC-B83E-06F995F8E7AB}"/>
                  </a:ext>
                </a:extLst>
              </p:cNvPr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4134;p48">
                <a:extLst>
                  <a:ext uri="{FF2B5EF4-FFF2-40B4-BE49-F238E27FC236}">
                    <a16:creationId xmlns:a16="http://schemas.microsoft.com/office/drawing/2014/main" id="{9332E49D-D8B4-4D9D-9962-7C963B339395}"/>
                  </a:ext>
                </a:extLst>
              </p:cNvPr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4135;p48">
                <a:extLst>
                  <a:ext uri="{FF2B5EF4-FFF2-40B4-BE49-F238E27FC236}">
                    <a16:creationId xmlns:a16="http://schemas.microsoft.com/office/drawing/2014/main" id="{EC456303-16BB-40E4-801D-1482A2E5EDF3}"/>
                  </a:ext>
                </a:extLst>
              </p:cNvPr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4136;p48">
                <a:extLst>
                  <a:ext uri="{FF2B5EF4-FFF2-40B4-BE49-F238E27FC236}">
                    <a16:creationId xmlns:a16="http://schemas.microsoft.com/office/drawing/2014/main" id="{E7EDAEAA-5E75-414D-A5D9-34268E0B12C5}"/>
                  </a:ext>
                </a:extLst>
              </p:cNvPr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4137;p48">
                <a:extLst>
                  <a:ext uri="{FF2B5EF4-FFF2-40B4-BE49-F238E27FC236}">
                    <a16:creationId xmlns:a16="http://schemas.microsoft.com/office/drawing/2014/main" id="{8F66168C-8418-45EA-9756-17D9B81A5786}"/>
                  </a:ext>
                </a:extLst>
              </p:cNvPr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4138;p48">
                <a:extLst>
                  <a:ext uri="{FF2B5EF4-FFF2-40B4-BE49-F238E27FC236}">
                    <a16:creationId xmlns:a16="http://schemas.microsoft.com/office/drawing/2014/main" id="{E03E9E01-A923-4410-9B4D-40D0A7D21258}"/>
                  </a:ext>
                </a:extLst>
              </p:cNvPr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4139;p48">
                <a:extLst>
                  <a:ext uri="{FF2B5EF4-FFF2-40B4-BE49-F238E27FC236}">
                    <a16:creationId xmlns:a16="http://schemas.microsoft.com/office/drawing/2014/main" id="{251B3250-C8A0-4786-BBCB-7694A372B9BB}"/>
                  </a:ext>
                </a:extLst>
              </p:cNvPr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4140;p48">
                <a:extLst>
                  <a:ext uri="{FF2B5EF4-FFF2-40B4-BE49-F238E27FC236}">
                    <a16:creationId xmlns:a16="http://schemas.microsoft.com/office/drawing/2014/main" id="{5F3F2023-658D-4CF0-93C9-894787367CE9}"/>
                  </a:ext>
                </a:extLst>
              </p:cNvPr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4141;p48">
                <a:extLst>
                  <a:ext uri="{FF2B5EF4-FFF2-40B4-BE49-F238E27FC236}">
                    <a16:creationId xmlns:a16="http://schemas.microsoft.com/office/drawing/2014/main" id="{EDF35DC7-A63D-4147-8C93-95D3D27FF6F2}"/>
                  </a:ext>
                </a:extLst>
              </p:cNvPr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4142;p48">
                <a:extLst>
                  <a:ext uri="{FF2B5EF4-FFF2-40B4-BE49-F238E27FC236}">
                    <a16:creationId xmlns:a16="http://schemas.microsoft.com/office/drawing/2014/main" id="{D34F5F9A-6220-4EA7-A1FD-D79927650A05}"/>
                  </a:ext>
                </a:extLst>
              </p:cNvPr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4143;p48">
                <a:extLst>
                  <a:ext uri="{FF2B5EF4-FFF2-40B4-BE49-F238E27FC236}">
                    <a16:creationId xmlns:a16="http://schemas.microsoft.com/office/drawing/2014/main" id="{5AE21E7A-1B42-4CC5-967B-E47D7125488E}"/>
                  </a:ext>
                </a:extLst>
              </p:cNvPr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4144;p48">
                <a:extLst>
                  <a:ext uri="{FF2B5EF4-FFF2-40B4-BE49-F238E27FC236}">
                    <a16:creationId xmlns:a16="http://schemas.microsoft.com/office/drawing/2014/main" id="{C1F2D6AA-977D-4D4A-826F-267964FA777E}"/>
                  </a:ext>
                </a:extLst>
              </p:cNvPr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4145;p48">
                <a:extLst>
                  <a:ext uri="{FF2B5EF4-FFF2-40B4-BE49-F238E27FC236}">
                    <a16:creationId xmlns:a16="http://schemas.microsoft.com/office/drawing/2014/main" id="{78B44FE9-C352-43F8-9085-73B95BCA4FDA}"/>
                  </a:ext>
                </a:extLst>
              </p:cNvPr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4146;p48">
                <a:extLst>
                  <a:ext uri="{FF2B5EF4-FFF2-40B4-BE49-F238E27FC236}">
                    <a16:creationId xmlns:a16="http://schemas.microsoft.com/office/drawing/2014/main" id="{D55D2113-510C-40D9-9974-2EF336ED3372}"/>
                  </a:ext>
                </a:extLst>
              </p:cNvPr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4147;p48">
                <a:extLst>
                  <a:ext uri="{FF2B5EF4-FFF2-40B4-BE49-F238E27FC236}">
                    <a16:creationId xmlns:a16="http://schemas.microsoft.com/office/drawing/2014/main" id="{AA91E368-6895-41D9-BA5E-0D947DCBDBC1}"/>
                  </a:ext>
                </a:extLst>
              </p:cNvPr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4148;p48">
                <a:extLst>
                  <a:ext uri="{FF2B5EF4-FFF2-40B4-BE49-F238E27FC236}">
                    <a16:creationId xmlns:a16="http://schemas.microsoft.com/office/drawing/2014/main" id="{D86E363A-C13B-44D2-80E5-225BF6A0A826}"/>
                  </a:ext>
                </a:extLst>
              </p:cNvPr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4149;p48">
                <a:extLst>
                  <a:ext uri="{FF2B5EF4-FFF2-40B4-BE49-F238E27FC236}">
                    <a16:creationId xmlns:a16="http://schemas.microsoft.com/office/drawing/2014/main" id="{3F5289EE-5894-4C4B-857B-600D7A32D986}"/>
                  </a:ext>
                </a:extLst>
              </p:cNvPr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4150;p48">
                <a:extLst>
                  <a:ext uri="{FF2B5EF4-FFF2-40B4-BE49-F238E27FC236}">
                    <a16:creationId xmlns:a16="http://schemas.microsoft.com/office/drawing/2014/main" id="{BC8340A6-BCB4-4CC9-B573-1F43DA68DCC4}"/>
                  </a:ext>
                </a:extLst>
              </p:cNvPr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4151;p48">
                <a:extLst>
                  <a:ext uri="{FF2B5EF4-FFF2-40B4-BE49-F238E27FC236}">
                    <a16:creationId xmlns:a16="http://schemas.microsoft.com/office/drawing/2014/main" id="{D1B3C007-F1FE-48EB-86F7-ECEF7C548FFD}"/>
                  </a:ext>
                </a:extLst>
              </p:cNvPr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4152;p48">
                <a:extLst>
                  <a:ext uri="{FF2B5EF4-FFF2-40B4-BE49-F238E27FC236}">
                    <a16:creationId xmlns:a16="http://schemas.microsoft.com/office/drawing/2014/main" id="{7780D64C-29E6-41E9-B436-9EBC011ABD0E}"/>
                  </a:ext>
                </a:extLst>
              </p:cNvPr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4153;p48">
                <a:extLst>
                  <a:ext uri="{FF2B5EF4-FFF2-40B4-BE49-F238E27FC236}">
                    <a16:creationId xmlns:a16="http://schemas.microsoft.com/office/drawing/2014/main" id="{4782C92E-727A-4600-967F-B8C10C0A8155}"/>
                  </a:ext>
                </a:extLst>
              </p:cNvPr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4154;p48">
                <a:extLst>
                  <a:ext uri="{FF2B5EF4-FFF2-40B4-BE49-F238E27FC236}">
                    <a16:creationId xmlns:a16="http://schemas.microsoft.com/office/drawing/2014/main" id="{763287A1-644D-4096-B083-79FDC6D9FEB5}"/>
                  </a:ext>
                </a:extLst>
              </p:cNvPr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4155;p48">
                <a:extLst>
                  <a:ext uri="{FF2B5EF4-FFF2-40B4-BE49-F238E27FC236}">
                    <a16:creationId xmlns:a16="http://schemas.microsoft.com/office/drawing/2014/main" id="{B061BBD2-89A0-4873-A310-07D865CC8FF8}"/>
                  </a:ext>
                </a:extLst>
              </p:cNvPr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4156;p48">
                <a:extLst>
                  <a:ext uri="{FF2B5EF4-FFF2-40B4-BE49-F238E27FC236}">
                    <a16:creationId xmlns:a16="http://schemas.microsoft.com/office/drawing/2014/main" id="{6CCF3774-8418-403E-8EB7-CFB04923B6C3}"/>
                  </a:ext>
                </a:extLst>
              </p:cNvPr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4157;p48">
                <a:extLst>
                  <a:ext uri="{FF2B5EF4-FFF2-40B4-BE49-F238E27FC236}">
                    <a16:creationId xmlns:a16="http://schemas.microsoft.com/office/drawing/2014/main" id="{266C9E24-EBB1-46AF-A0E4-625677A9B9C6}"/>
                  </a:ext>
                </a:extLst>
              </p:cNvPr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4158;p48">
                <a:extLst>
                  <a:ext uri="{FF2B5EF4-FFF2-40B4-BE49-F238E27FC236}">
                    <a16:creationId xmlns:a16="http://schemas.microsoft.com/office/drawing/2014/main" id="{452D146E-25F6-44D0-B137-ECBEF45FB92D}"/>
                  </a:ext>
                </a:extLst>
              </p:cNvPr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4159;p48">
                <a:extLst>
                  <a:ext uri="{FF2B5EF4-FFF2-40B4-BE49-F238E27FC236}">
                    <a16:creationId xmlns:a16="http://schemas.microsoft.com/office/drawing/2014/main" id="{E66C1C3A-916C-4399-BC31-2154496559AD}"/>
                  </a:ext>
                </a:extLst>
              </p:cNvPr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4160;p48">
                <a:extLst>
                  <a:ext uri="{FF2B5EF4-FFF2-40B4-BE49-F238E27FC236}">
                    <a16:creationId xmlns:a16="http://schemas.microsoft.com/office/drawing/2014/main" id="{8B00E326-6639-4C9B-8C7E-EEAFA2AF090E}"/>
                  </a:ext>
                </a:extLst>
              </p:cNvPr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4161;p48">
                <a:extLst>
                  <a:ext uri="{FF2B5EF4-FFF2-40B4-BE49-F238E27FC236}">
                    <a16:creationId xmlns:a16="http://schemas.microsoft.com/office/drawing/2014/main" id="{B692035D-1D4F-4C72-9041-76948C60445D}"/>
                  </a:ext>
                </a:extLst>
              </p:cNvPr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4162;p48">
                <a:extLst>
                  <a:ext uri="{FF2B5EF4-FFF2-40B4-BE49-F238E27FC236}">
                    <a16:creationId xmlns:a16="http://schemas.microsoft.com/office/drawing/2014/main" id="{4DF69A6E-DD4B-4761-9733-639AC0FCFC1B}"/>
                  </a:ext>
                </a:extLst>
              </p:cNvPr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4163;p48">
                <a:extLst>
                  <a:ext uri="{FF2B5EF4-FFF2-40B4-BE49-F238E27FC236}">
                    <a16:creationId xmlns:a16="http://schemas.microsoft.com/office/drawing/2014/main" id="{18E1F519-1769-44D5-AD45-0D0EF4C2DEE4}"/>
                  </a:ext>
                </a:extLst>
              </p:cNvPr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4164;p48">
                <a:extLst>
                  <a:ext uri="{FF2B5EF4-FFF2-40B4-BE49-F238E27FC236}">
                    <a16:creationId xmlns:a16="http://schemas.microsoft.com/office/drawing/2014/main" id="{EFD19242-5DFB-4326-8539-75BB9310F13F}"/>
                  </a:ext>
                </a:extLst>
              </p:cNvPr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4165;p48">
                <a:extLst>
                  <a:ext uri="{FF2B5EF4-FFF2-40B4-BE49-F238E27FC236}">
                    <a16:creationId xmlns:a16="http://schemas.microsoft.com/office/drawing/2014/main" id="{58AF9752-D3E2-4595-85A6-A77758D78A33}"/>
                  </a:ext>
                </a:extLst>
              </p:cNvPr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" name="Google Shape;4166;p48">
              <a:extLst>
                <a:ext uri="{FF2B5EF4-FFF2-40B4-BE49-F238E27FC236}">
                  <a16:creationId xmlns:a16="http://schemas.microsoft.com/office/drawing/2014/main" id="{CEFA81D9-8020-4B33-857B-2860E00467DA}"/>
                </a:ext>
              </a:extLst>
            </p:cNvPr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4167;p48">
              <a:extLst>
                <a:ext uri="{FF2B5EF4-FFF2-40B4-BE49-F238E27FC236}">
                  <a16:creationId xmlns:a16="http://schemas.microsoft.com/office/drawing/2014/main" id="{3039DC50-D488-409E-84E3-B2254D8E86DA}"/>
                </a:ext>
              </a:extLst>
            </p:cNvPr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4168;p48">
              <a:extLst>
                <a:ext uri="{FF2B5EF4-FFF2-40B4-BE49-F238E27FC236}">
                  <a16:creationId xmlns:a16="http://schemas.microsoft.com/office/drawing/2014/main" id="{4AC3D839-FE23-4715-BB3F-05469F40AAF6}"/>
                </a:ext>
              </a:extLst>
            </p:cNvPr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4169;p48">
              <a:extLst>
                <a:ext uri="{FF2B5EF4-FFF2-40B4-BE49-F238E27FC236}">
                  <a16:creationId xmlns:a16="http://schemas.microsoft.com/office/drawing/2014/main" id="{FBCE7525-5CAE-468B-8CD9-A05757CE614B}"/>
                </a:ext>
              </a:extLst>
            </p:cNvPr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170;p48">
              <a:extLst>
                <a:ext uri="{FF2B5EF4-FFF2-40B4-BE49-F238E27FC236}">
                  <a16:creationId xmlns:a16="http://schemas.microsoft.com/office/drawing/2014/main" id="{F4489F70-88DF-4225-BD69-E1F366530EDE}"/>
                </a:ext>
              </a:extLst>
            </p:cNvPr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171;p48">
              <a:extLst>
                <a:ext uri="{FF2B5EF4-FFF2-40B4-BE49-F238E27FC236}">
                  <a16:creationId xmlns:a16="http://schemas.microsoft.com/office/drawing/2014/main" id="{9423E91F-D9B1-46E3-B33E-AD9CD2F206A1}"/>
                </a:ext>
              </a:extLst>
            </p:cNvPr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4172;p48">
              <a:extLst>
                <a:ext uri="{FF2B5EF4-FFF2-40B4-BE49-F238E27FC236}">
                  <a16:creationId xmlns:a16="http://schemas.microsoft.com/office/drawing/2014/main" id="{FAF448AF-D717-4724-9D5D-588DCC583022}"/>
                </a:ext>
              </a:extLst>
            </p:cNvPr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4173;p48">
              <a:extLst>
                <a:ext uri="{FF2B5EF4-FFF2-40B4-BE49-F238E27FC236}">
                  <a16:creationId xmlns:a16="http://schemas.microsoft.com/office/drawing/2014/main" id="{28E5FE59-42C9-4C48-909D-AC5AE1FEDFCD}"/>
                </a:ext>
              </a:extLst>
            </p:cNvPr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4174;p48">
              <a:extLst>
                <a:ext uri="{FF2B5EF4-FFF2-40B4-BE49-F238E27FC236}">
                  <a16:creationId xmlns:a16="http://schemas.microsoft.com/office/drawing/2014/main" id="{C1EABEC3-23B7-4B66-9354-39690577D928}"/>
                </a:ext>
              </a:extLst>
            </p:cNvPr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4175;p48">
              <a:extLst>
                <a:ext uri="{FF2B5EF4-FFF2-40B4-BE49-F238E27FC236}">
                  <a16:creationId xmlns:a16="http://schemas.microsoft.com/office/drawing/2014/main" id="{24765CC9-AAC8-4546-95BB-42C5FDD5DAA4}"/>
                </a:ext>
              </a:extLst>
            </p:cNvPr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4176;p48">
              <a:extLst>
                <a:ext uri="{FF2B5EF4-FFF2-40B4-BE49-F238E27FC236}">
                  <a16:creationId xmlns:a16="http://schemas.microsoft.com/office/drawing/2014/main" id="{F3FED4F1-1C8B-416B-A849-CE5ACDC90699}"/>
                </a:ext>
              </a:extLst>
            </p:cNvPr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4177;p48">
              <a:extLst>
                <a:ext uri="{FF2B5EF4-FFF2-40B4-BE49-F238E27FC236}">
                  <a16:creationId xmlns:a16="http://schemas.microsoft.com/office/drawing/2014/main" id="{DDE96470-2376-4C1D-84B4-580FAC2E99E3}"/>
                </a:ext>
              </a:extLst>
            </p:cNvPr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4178;p48">
              <a:extLst>
                <a:ext uri="{FF2B5EF4-FFF2-40B4-BE49-F238E27FC236}">
                  <a16:creationId xmlns:a16="http://schemas.microsoft.com/office/drawing/2014/main" id="{66066963-360E-4F40-AD81-19467E1E4B12}"/>
                </a:ext>
              </a:extLst>
            </p:cNvPr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4179;p48">
              <a:extLst>
                <a:ext uri="{FF2B5EF4-FFF2-40B4-BE49-F238E27FC236}">
                  <a16:creationId xmlns:a16="http://schemas.microsoft.com/office/drawing/2014/main" id="{7169A010-969D-4358-B322-97FE98718C4D}"/>
                </a:ext>
              </a:extLst>
            </p:cNvPr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4180;p48">
              <a:extLst>
                <a:ext uri="{FF2B5EF4-FFF2-40B4-BE49-F238E27FC236}">
                  <a16:creationId xmlns:a16="http://schemas.microsoft.com/office/drawing/2014/main" id="{7D54E531-3D1A-4BF4-A9B1-420EEDFC391F}"/>
                </a:ext>
              </a:extLst>
            </p:cNvPr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4181;p48">
              <a:extLst>
                <a:ext uri="{FF2B5EF4-FFF2-40B4-BE49-F238E27FC236}">
                  <a16:creationId xmlns:a16="http://schemas.microsoft.com/office/drawing/2014/main" id="{A1CE7701-7BEF-4237-8BDA-F8DDDA2FF9E0}"/>
                </a:ext>
              </a:extLst>
            </p:cNvPr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4182;p48">
              <a:extLst>
                <a:ext uri="{FF2B5EF4-FFF2-40B4-BE49-F238E27FC236}">
                  <a16:creationId xmlns:a16="http://schemas.microsoft.com/office/drawing/2014/main" id="{50DCB5F1-2B02-47DA-BC5D-BFAF47947A8D}"/>
                </a:ext>
              </a:extLst>
            </p:cNvPr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4183;p48">
              <a:extLst>
                <a:ext uri="{FF2B5EF4-FFF2-40B4-BE49-F238E27FC236}">
                  <a16:creationId xmlns:a16="http://schemas.microsoft.com/office/drawing/2014/main" id="{AE9BEC69-39F9-48CD-AF69-E27C295B4233}"/>
                </a:ext>
              </a:extLst>
            </p:cNvPr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4184;p48">
              <a:extLst>
                <a:ext uri="{FF2B5EF4-FFF2-40B4-BE49-F238E27FC236}">
                  <a16:creationId xmlns:a16="http://schemas.microsoft.com/office/drawing/2014/main" id="{D8103EEC-31AF-401E-872F-2CF5316F35A0}"/>
                </a:ext>
              </a:extLst>
            </p:cNvPr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4185;p48">
              <a:extLst>
                <a:ext uri="{FF2B5EF4-FFF2-40B4-BE49-F238E27FC236}">
                  <a16:creationId xmlns:a16="http://schemas.microsoft.com/office/drawing/2014/main" id="{F459ED39-508D-4263-B153-73D0845BF1C5}"/>
                </a:ext>
              </a:extLst>
            </p:cNvPr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4186;p48">
              <a:extLst>
                <a:ext uri="{FF2B5EF4-FFF2-40B4-BE49-F238E27FC236}">
                  <a16:creationId xmlns:a16="http://schemas.microsoft.com/office/drawing/2014/main" id="{BA561157-45F5-4CDD-B005-7C4B25555A0E}"/>
                </a:ext>
              </a:extLst>
            </p:cNvPr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4187;p48">
              <a:extLst>
                <a:ext uri="{FF2B5EF4-FFF2-40B4-BE49-F238E27FC236}">
                  <a16:creationId xmlns:a16="http://schemas.microsoft.com/office/drawing/2014/main" id="{B5008D06-9456-40AA-9EA7-C048414A8A67}"/>
                </a:ext>
              </a:extLst>
            </p:cNvPr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4188;p48">
              <a:extLst>
                <a:ext uri="{FF2B5EF4-FFF2-40B4-BE49-F238E27FC236}">
                  <a16:creationId xmlns:a16="http://schemas.microsoft.com/office/drawing/2014/main" id="{EF45AD6B-C635-4672-A350-AAFC4EAF5BB0}"/>
                </a:ext>
              </a:extLst>
            </p:cNvPr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4189;p48">
              <a:extLst>
                <a:ext uri="{FF2B5EF4-FFF2-40B4-BE49-F238E27FC236}">
                  <a16:creationId xmlns:a16="http://schemas.microsoft.com/office/drawing/2014/main" id="{C26FFC4F-D97F-42F0-872C-613527574371}"/>
                </a:ext>
              </a:extLst>
            </p:cNvPr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4190;p48">
              <a:extLst>
                <a:ext uri="{FF2B5EF4-FFF2-40B4-BE49-F238E27FC236}">
                  <a16:creationId xmlns:a16="http://schemas.microsoft.com/office/drawing/2014/main" id="{20491DBA-F649-4F0E-8FC6-55050AA76056}"/>
                </a:ext>
              </a:extLst>
            </p:cNvPr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4191;p48">
              <a:extLst>
                <a:ext uri="{FF2B5EF4-FFF2-40B4-BE49-F238E27FC236}">
                  <a16:creationId xmlns:a16="http://schemas.microsoft.com/office/drawing/2014/main" id="{24DDE494-4A57-431B-88D3-312B0E519A85}"/>
                </a:ext>
              </a:extLst>
            </p:cNvPr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4192;p48">
              <a:extLst>
                <a:ext uri="{FF2B5EF4-FFF2-40B4-BE49-F238E27FC236}">
                  <a16:creationId xmlns:a16="http://schemas.microsoft.com/office/drawing/2014/main" id="{8AFEB276-5DE9-4D54-99EE-7E7816E8C0CC}"/>
                </a:ext>
              </a:extLst>
            </p:cNvPr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4193;p48">
              <a:extLst>
                <a:ext uri="{FF2B5EF4-FFF2-40B4-BE49-F238E27FC236}">
                  <a16:creationId xmlns:a16="http://schemas.microsoft.com/office/drawing/2014/main" id="{EDFC1F06-13B5-4705-9AA9-42E150EEA46E}"/>
                </a:ext>
              </a:extLst>
            </p:cNvPr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4194;p48">
              <a:extLst>
                <a:ext uri="{FF2B5EF4-FFF2-40B4-BE49-F238E27FC236}">
                  <a16:creationId xmlns:a16="http://schemas.microsoft.com/office/drawing/2014/main" id="{9C7774CB-EBB9-4BC4-B4D9-23C6379F6EF5}"/>
                </a:ext>
              </a:extLst>
            </p:cNvPr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4195;p48">
              <a:extLst>
                <a:ext uri="{FF2B5EF4-FFF2-40B4-BE49-F238E27FC236}">
                  <a16:creationId xmlns:a16="http://schemas.microsoft.com/office/drawing/2014/main" id="{A878721D-0557-4055-961A-CC634B4532B2}"/>
                </a:ext>
              </a:extLst>
            </p:cNvPr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91" name="Google Shape;4196;p48">
                <a:extLst>
                  <a:ext uri="{FF2B5EF4-FFF2-40B4-BE49-F238E27FC236}">
                    <a16:creationId xmlns:a16="http://schemas.microsoft.com/office/drawing/2014/main" id="{16DB985A-176D-4DD9-A129-5967F2053689}"/>
                  </a:ext>
                </a:extLst>
              </p:cNvPr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4197;p48">
                <a:extLst>
                  <a:ext uri="{FF2B5EF4-FFF2-40B4-BE49-F238E27FC236}">
                    <a16:creationId xmlns:a16="http://schemas.microsoft.com/office/drawing/2014/main" id="{D19B8646-B98F-4CA8-AEE1-CCC94D40AD22}"/>
                  </a:ext>
                </a:extLst>
              </p:cNvPr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4198;p48">
                <a:extLst>
                  <a:ext uri="{FF2B5EF4-FFF2-40B4-BE49-F238E27FC236}">
                    <a16:creationId xmlns:a16="http://schemas.microsoft.com/office/drawing/2014/main" id="{F2564E7F-CF5C-46CD-960B-3C453C707556}"/>
                  </a:ext>
                </a:extLst>
              </p:cNvPr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4199;p48">
                <a:extLst>
                  <a:ext uri="{FF2B5EF4-FFF2-40B4-BE49-F238E27FC236}">
                    <a16:creationId xmlns:a16="http://schemas.microsoft.com/office/drawing/2014/main" id="{B8D6C414-112F-4487-BD26-B64035ED9BF9}"/>
                  </a:ext>
                </a:extLst>
              </p:cNvPr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4200;p48">
                <a:extLst>
                  <a:ext uri="{FF2B5EF4-FFF2-40B4-BE49-F238E27FC236}">
                    <a16:creationId xmlns:a16="http://schemas.microsoft.com/office/drawing/2014/main" id="{56E3ACA1-45B0-44F2-A0AD-927F76318507}"/>
                  </a:ext>
                </a:extLst>
              </p:cNvPr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4201;p48">
                <a:extLst>
                  <a:ext uri="{FF2B5EF4-FFF2-40B4-BE49-F238E27FC236}">
                    <a16:creationId xmlns:a16="http://schemas.microsoft.com/office/drawing/2014/main" id="{E8CA40B0-D7CA-4AA5-8539-11AB4235C2A5}"/>
                  </a:ext>
                </a:extLst>
              </p:cNvPr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4202;p48">
                <a:extLst>
                  <a:ext uri="{FF2B5EF4-FFF2-40B4-BE49-F238E27FC236}">
                    <a16:creationId xmlns:a16="http://schemas.microsoft.com/office/drawing/2014/main" id="{13C81B24-19E8-4DD2-88C0-89D40F29E846}"/>
                  </a:ext>
                </a:extLst>
              </p:cNvPr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4203;p48">
                <a:extLst>
                  <a:ext uri="{FF2B5EF4-FFF2-40B4-BE49-F238E27FC236}">
                    <a16:creationId xmlns:a16="http://schemas.microsoft.com/office/drawing/2014/main" id="{6066CC04-E71B-4305-B556-1C2EE960273C}"/>
                  </a:ext>
                </a:extLst>
              </p:cNvPr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4204;p48">
                <a:extLst>
                  <a:ext uri="{FF2B5EF4-FFF2-40B4-BE49-F238E27FC236}">
                    <a16:creationId xmlns:a16="http://schemas.microsoft.com/office/drawing/2014/main" id="{8D1F393C-A718-4FD4-A2F8-38ACB554316D}"/>
                  </a:ext>
                </a:extLst>
              </p:cNvPr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4205;p48">
                <a:extLst>
                  <a:ext uri="{FF2B5EF4-FFF2-40B4-BE49-F238E27FC236}">
                    <a16:creationId xmlns:a16="http://schemas.microsoft.com/office/drawing/2014/main" id="{23114D96-3D5D-4452-98DF-DEA09278100A}"/>
                  </a:ext>
                </a:extLst>
              </p:cNvPr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4206;p48">
                <a:extLst>
                  <a:ext uri="{FF2B5EF4-FFF2-40B4-BE49-F238E27FC236}">
                    <a16:creationId xmlns:a16="http://schemas.microsoft.com/office/drawing/2014/main" id="{00A354DA-EC91-458D-ABE3-0FE4E25A26A3}"/>
                  </a:ext>
                </a:extLst>
              </p:cNvPr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4207;p48">
                <a:extLst>
                  <a:ext uri="{FF2B5EF4-FFF2-40B4-BE49-F238E27FC236}">
                    <a16:creationId xmlns:a16="http://schemas.microsoft.com/office/drawing/2014/main" id="{7E90CC44-D085-43BC-965E-3B102BAB3F7C}"/>
                  </a:ext>
                </a:extLst>
              </p:cNvPr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4208;p48">
                <a:extLst>
                  <a:ext uri="{FF2B5EF4-FFF2-40B4-BE49-F238E27FC236}">
                    <a16:creationId xmlns:a16="http://schemas.microsoft.com/office/drawing/2014/main" id="{776C7D6E-1BB7-49E6-A0E3-95870246A634}"/>
                  </a:ext>
                </a:extLst>
              </p:cNvPr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5" name="Google Shape;4958;p49">
            <a:extLst>
              <a:ext uri="{FF2B5EF4-FFF2-40B4-BE49-F238E27FC236}">
                <a16:creationId xmlns:a16="http://schemas.microsoft.com/office/drawing/2014/main" id="{3DBA7F2C-9255-40F0-87C4-A58C1C4FB2D7}"/>
              </a:ext>
            </a:extLst>
          </p:cNvPr>
          <p:cNvGrpSpPr/>
          <p:nvPr/>
        </p:nvGrpSpPr>
        <p:grpSpPr>
          <a:xfrm>
            <a:off x="7137567" y="3023600"/>
            <a:ext cx="652191" cy="620978"/>
            <a:chOff x="4562200" y="4968250"/>
            <a:chExt cx="549550" cy="499475"/>
          </a:xfrm>
          <a:solidFill>
            <a:schemeClr val="tx2"/>
          </a:solidFill>
        </p:grpSpPr>
        <p:sp>
          <p:nvSpPr>
            <p:cNvPr id="146" name="Google Shape;4959;p49">
              <a:extLst>
                <a:ext uri="{FF2B5EF4-FFF2-40B4-BE49-F238E27FC236}">
                  <a16:creationId xmlns:a16="http://schemas.microsoft.com/office/drawing/2014/main" id="{E9DA6B23-009F-42EE-8DC5-0D1D3F0644A9}"/>
                </a:ext>
              </a:extLst>
            </p:cNvPr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7" name="Google Shape;4960;p49">
              <a:extLst>
                <a:ext uri="{FF2B5EF4-FFF2-40B4-BE49-F238E27FC236}">
                  <a16:creationId xmlns:a16="http://schemas.microsoft.com/office/drawing/2014/main" id="{23364D0B-6746-4976-B5CF-51AE47FE5DE6}"/>
                </a:ext>
              </a:extLst>
            </p:cNvPr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8" name="Google Shape;4961;p49">
              <a:extLst>
                <a:ext uri="{FF2B5EF4-FFF2-40B4-BE49-F238E27FC236}">
                  <a16:creationId xmlns:a16="http://schemas.microsoft.com/office/drawing/2014/main" id="{85931F26-4BB9-41C2-9C1D-4D22A0821C97}"/>
                </a:ext>
              </a:extLst>
            </p:cNvPr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" name="Google Shape;4962;p49">
              <a:extLst>
                <a:ext uri="{FF2B5EF4-FFF2-40B4-BE49-F238E27FC236}">
                  <a16:creationId xmlns:a16="http://schemas.microsoft.com/office/drawing/2014/main" id="{F2F0A49A-ACB5-43BB-9722-B58CABB369D5}"/>
                </a:ext>
              </a:extLst>
            </p:cNvPr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" name="Google Shape;4963;p49">
              <a:extLst>
                <a:ext uri="{FF2B5EF4-FFF2-40B4-BE49-F238E27FC236}">
                  <a16:creationId xmlns:a16="http://schemas.microsoft.com/office/drawing/2014/main" id="{AA195384-B6F3-4E31-ABBF-868757371CF5}"/>
                </a:ext>
              </a:extLst>
            </p:cNvPr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1" name="Google Shape;4938;p49">
            <a:extLst>
              <a:ext uri="{FF2B5EF4-FFF2-40B4-BE49-F238E27FC236}">
                <a16:creationId xmlns:a16="http://schemas.microsoft.com/office/drawing/2014/main" id="{09A72339-9336-4B37-8580-D3D3A656DFAD}"/>
              </a:ext>
            </a:extLst>
          </p:cNvPr>
          <p:cNvGrpSpPr/>
          <p:nvPr/>
        </p:nvGrpSpPr>
        <p:grpSpPr>
          <a:xfrm>
            <a:off x="1536866" y="901618"/>
            <a:ext cx="737431" cy="598958"/>
            <a:chOff x="1244325" y="4999400"/>
            <a:chExt cx="444525" cy="437200"/>
          </a:xfrm>
          <a:solidFill>
            <a:schemeClr val="tx2"/>
          </a:solidFill>
        </p:grpSpPr>
        <p:sp>
          <p:nvSpPr>
            <p:cNvPr id="152" name="Google Shape;4939;p49">
              <a:extLst>
                <a:ext uri="{FF2B5EF4-FFF2-40B4-BE49-F238E27FC236}">
                  <a16:creationId xmlns:a16="http://schemas.microsoft.com/office/drawing/2014/main" id="{E90EFB0D-EFE7-4A8E-BA73-6240B7F3FC17}"/>
                </a:ext>
              </a:extLst>
            </p:cNvPr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" name="Google Shape;4940;p49">
              <a:extLst>
                <a:ext uri="{FF2B5EF4-FFF2-40B4-BE49-F238E27FC236}">
                  <a16:creationId xmlns:a16="http://schemas.microsoft.com/office/drawing/2014/main" id="{996E347A-8098-4910-A2F9-6CBA86D5DD2E}"/>
                </a:ext>
              </a:extLst>
            </p:cNvPr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" name="Google Shape;4941;p49">
              <a:extLst>
                <a:ext uri="{FF2B5EF4-FFF2-40B4-BE49-F238E27FC236}">
                  <a16:creationId xmlns:a16="http://schemas.microsoft.com/office/drawing/2014/main" id="{B135419F-673C-4A1B-8B4F-4BD6825569E7}"/>
                </a:ext>
              </a:extLst>
            </p:cNvPr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" name="Google Shape;4942;p49">
              <a:extLst>
                <a:ext uri="{FF2B5EF4-FFF2-40B4-BE49-F238E27FC236}">
                  <a16:creationId xmlns:a16="http://schemas.microsoft.com/office/drawing/2014/main" id="{B8C61755-A492-4BD2-9063-17B6F81C2CB4}"/>
                </a:ext>
              </a:extLst>
            </p:cNvPr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" name="Google Shape;4943;p49">
              <a:extLst>
                <a:ext uri="{FF2B5EF4-FFF2-40B4-BE49-F238E27FC236}">
                  <a16:creationId xmlns:a16="http://schemas.microsoft.com/office/drawing/2014/main" id="{03B8D099-A23C-42DE-AE66-35D7F7D53CEE}"/>
                </a:ext>
              </a:extLst>
            </p:cNvPr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69810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MERCI!</a:t>
            </a:r>
            <a:endParaRPr sz="7200" dirty="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799" y="2021059"/>
            <a:ext cx="5068958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bg2"/>
                </a:solidFill>
                <a:latin typeface="Barlow"/>
                <a:ea typeface="Barlow"/>
                <a:cs typeface="Barlow"/>
                <a:sym typeface="Barlow"/>
              </a:rPr>
              <a:t>C’était Lokman AALIOUI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/>
              <a:t>Consultant Data </a:t>
            </a:r>
            <a:r>
              <a:rPr lang="fr-FR" sz="1200" dirty="0" err="1"/>
              <a:t>Analyst</a:t>
            </a:r>
            <a:endParaRPr lang="fr-FR" sz="1200" dirty="0"/>
          </a:p>
        </p:txBody>
      </p:sp>
      <p:pic>
        <p:nvPicPr>
          <p:cNvPr id="151" name="Image 150">
            <a:extLst>
              <a:ext uri="{FF2B5EF4-FFF2-40B4-BE49-F238E27FC236}">
                <a16:creationId xmlns:a16="http://schemas.microsoft.com/office/drawing/2014/main" id="{1D8A75AB-C169-4F17-A23D-1EDE073B7B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1304" y="2364001"/>
            <a:ext cx="2270119" cy="2272749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1817015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Connecteur : en angle 56">
            <a:extLst>
              <a:ext uri="{FF2B5EF4-FFF2-40B4-BE49-F238E27FC236}">
                <a16:creationId xmlns:a16="http://schemas.microsoft.com/office/drawing/2014/main" id="{F4796A3F-9347-469C-B33E-118B83A7C4B9}"/>
              </a:ext>
            </a:extLst>
          </p:cNvPr>
          <p:cNvCxnSpPr>
            <a:cxnSpLocks/>
          </p:cNvCxnSpPr>
          <p:nvPr/>
        </p:nvCxnSpPr>
        <p:spPr>
          <a:xfrm flipV="1">
            <a:off x="2795631" y="3376832"/>
            <a:ext cx="658893" cy="55431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 : en angle 54">
            <a:extLst>
              <a:ext uri="{FF2B5EF4-FFF2-40B4-BE49-F238E27FC236}">
                <a16:creationId xmlns:a16="http://schemas.microsoft.com/office/drawing/2014/main" id="{38043EE4-90FF-4888-AC83-E9DD8B86B9DB}"/>
              </a:ext>
            </a:extLst>
          </p:cNvPr>
          <p:cNvCxnSpPr>
            <a:cxnSpLocks/>
          </p:cNvCxnSpPr>
          <p:nvPr/>
        </p:nvCxnSpPr>
        <p:spPr>
          <a:xfrm flipV="1">
            <a:off x="5495850" y="1673238"/>
            <a:ext cx="658893" cy="55431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 : en angle 53">
            <a:extLst>
              <a:ext uri="{FF2B5EF4-FFF2-40B4-BE49-F238E27FC236}">
                <a16:creationId xmlns:a16="http://schemas.microsoft.com/office/drawing/2014/main" id="{7ADCE56F-8C48-41E3-ABE6-3D740F351CB4}"/>
              </a:ext>
            </a:extLst>
          </p:cNvPr>
          <p:cNvCxnSpPr>
            <a:cxnSpLocks/>
          </p:cNvCxnSpPr>
          <p:nvPr/>
        </p:nvCxnSpPr>
        <p:spPr>
          <a:xfrm>
            <a:off x="5495850" y="3292433"/>
            <a:ext cx="711608" cy="57223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 : en angle 48">
            <a:extLst>
              <a:ext uri="{FF2B5EF4-FFF2-40B4-BE49-F238E27FC236}">
                <a16:creationId xmlns:a16="http://schemas.microsoft.com/office/drawing/2014/main" id="{1A0E355E-775E-4272-9B98-CAED43DFB2DB}"/>
              </a:ext>
            </a:extLst>
          </p:cNvPr>
          <p:cNvCxnSpPr>
            <a:cxnSpLocks/>
          </p:cNvCxnSpPr>
          <p:nvPr/>
        </p:nvCxnSpPr>
        <p:spPr>
          <a:xfrm>
            <a:off x="2769274" y="1655312"/>
            <a:ext cx="711608" cy="57223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2225715" y="4771174"/>
            <a:ext cx="7144316" cy="3341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200" dirty="0"/>
              <a:t>SOURCE : Syndicat national de l’édition – Les chiffres de l’édition 2021/2022</a:t>
            </a:r>
            <a:endParaRPr sz="1200" dirty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5" name="Google Shape;4898;p49">
            <a:extLst>
              <a:ext uri="{FF2B5EF4-FFF2-40B4-BE49-F238E27FC236}">
                <a16:creationId xmlns:a16="http://schemas.microsoft.com/office/drawing/2014/main" id="{DB1066ED-7B3D-4B98-8080-F08088EB9AF1}"/>
              </a:ext>
            </a:extLst>
          </p:cNvPr>
          <p:cNvGrpSpPr/>
          <p:nvPr/>
        </p:nvGrpSpPr>
        <p:grpSpPr>
          <a:xfrm>
            <a:off x="7228312" y="892614"/>
            <a:ext cx="596410" cy="384202"/>
            <a:chOff x="4610450" y="3703750"/>
            <a:chExt cx="453050" cy="332175"/>
          </a:xfrm>
          <a:solidFill>
            <a:schemeClr val="tx2"/>
          </a:solidFill>
        </p:grpSpPr>
        <p:sp>
          <p:nvSpPr>
            <p:cNvPr id="6" name="Google Shape;4899;p49">
              <a:extLst>
                <a:ext uri="{FF2B5EF4-FFF2-40B4-BE49-F238E27FC236}">
                  <a16:creationId xmlns:a16="http://schemas.microsoft.com/office/drawing/2014/main" id="{502D75D0-14C0-4034-8334-FA8244F2BB76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" name="Google Shape;4900;p49">
              <a:extLst>
                <a:ext uri="{FF2B5EF4-FFF2-40B4-BE49-F238E27FC236}">
                  <a16:creationId xmlns:a16="http://schemas.microsoft.com/office/drawing/2014/main" id="{91D4778C-8754-4116-939D-41293B3AA499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7" name="Google Shape;4911;p49">
            <a:extLst>
              <a:ext uri="{FF2B5EF4-FFF2-40B4-BE49-F238E27FC236}">
                <a16:creationId xmlns:a16="http://schemas.microsoft.com/office/drawing/2014/main" id="{AEB56C4F-AC47-439B-9583-CF9A457CC70C}"/>
              </a:ext>
            </a:extLst>
          </p:cNvPr>
          <p:cNvGrpSpPr/>
          <p:nvPr/>
        </p:nvGrpSpPr>
        <p:grpSpPr>
          <a:xfrm>
            <a:off x="1562818" y="3130062"/>
            <a:ext cx="509524" cy="510250"/>
            <a:chOff x="570875" y="4322250"/>
            <a:chExt cx="443300" cy="443325"/>
          </a:xfrm>
          <a:solidFill>
            <a:schemeClr val="tx2"/>
          </a:solidFill>
        </p:grpSpPr>
        <p:sp>
          <p:nvSpPr>
            <p:cNvPr id="18" name="Google Shape;4912;p49">
              <a:extLst>
                <a:ext uri="{FF2B5EF4-FFF2-40B4-BE49-F238E27FC236}">
                  <a16:creationId xmlns:a16="http://schemas.microsoft.com/office/drawing/2014/main" id="{8C4D27AC-A763-41D6-BE1C-6A6DA685ECC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4913;p49">
              <a:extLst>
                <a:ext uri="{FF2B5EF4-FFF2-40B4-BE49-F238E27FC236}">
                  <a16:creationId xmlns:a16="http://schemas.microsoft.com/office/drawing/2014/main" id="{D291D9A0-4A64-4C59-B49B-BF237A408211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4914;p49">
              <a:extLst>
                <a:ext uri="{FF2B5EF4-FFF2-40B4-BE49-F238E27FC236}">
                  <a16:creationId xmlns:a16="http://schemas.microsoft.com/office/drawing/2014/main" id="{5F6F56AF-E3DE-4D5C-BBF4-4A4617863E42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4915;p49">
              <a:extLst>
                <a:ext uri="{FF2B5EF4-FFF2-40B4-BE49-F238E27FC236}">
                  <a16:creationId xmlns:a16="http://schemas.microsoft.com/office/drawing/2014/main" id="{40C7074C-B1E7-4721-88A2-39777D695F07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2" name="Google Shape;4881;p49">
            <a:extLst>
              <a:ext uri="{FF2B5EF4-FFF2-40B4-BE49-F238E27FC236}">
                <a16:creationId xmlns:a16="http://schemas.microsoft.com/office/drawing/2014/main" id="{BE1BC6C3-AAD2-4EE5-85E8-2DDEB9C0E089}"/>
              </a:ext>
            </a:extLst>
          </p:cNvPr>
          <p:cNvGrpSpPr/>
          <p:nvPr/>
        </p:nvGrpSpPr>
        <p:grpSpPr>
          <a:xfrm>
            <a:off x="7139942" y="3130062"/>
            <a:ext cx="555891" cy="462863"/>
            <a:chOff x="1921475" y="3695200"/>
            <a:chExt cx="438400" cy="349875"/>
          </a:xfrm>
          <a:solidFill>
            <a:schemeClr val="tx2"/>
          </a:solidFill>
        </p:grpSpPr>
        <p:sp>
          <p:nvSpPr>
            <p:cNvPr id="23" name="Google Shape;4882;p49">
              <a:extLst>
                <a:ext uri="{FF2B5EF4-FFF2-40B4-BE49-F238E27FC236}">
                  <a16:creationId xmlns:a16="http://schemas.microsoft.com/office/drawing/2014/main" id="{3CA53077-092B-44A1-B680-CBB173919600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" name="Google Shape;4883;p49">
              <a:extLst>
                <a:ext uri="{FF2B5EF4-FFF2-40B4-BE49-F238E27FC236}">
                  <a16:creationId xmlns:a16="http://schemas.microsoft.com/office/drawing/2014/main" id="{E32C485C-6C8B-4E99-A97A-04492462FA2D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" name="Google Shape;4884;p49">
              <a:extLst>
                <a:ext uri="{FF2B5EF4-FFF2-40B4-BE49-F238E27FC236}">
                  <a16:creationId xmlns:a16="http://schemas.microsoft.com/office/drawing/2014/main" id="{CC012A25-8803-459C-8738-0EA0E709D8AA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6" name="Google Shape;595;p17">
            <a:extLst>
              <a:ext uri="{FF2B5EF4-FFF2-40B4-BE49-F238E27FC236}">
                <a16:creationId xmlns:a16="http://schemas.microsoft.com/office/drawing/2014/main" id="{D81C20C3-6F42-42DF-97FE-C522323B87E8}"/>
              </a:ext>
            </a:extLst>
          </p:cNvPr>
          <p:cNvSpPr txBox="1">
            <a:spLocks/>
          </p:cNvSpPr>
          <p:nvPr/>
        </p:nvSpPr>
        <p:spPr>
          <a:xfrm>
            <a:off x="762661" y="1384119"/>
            <a:ext cx="2229330" cy="74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▸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spcBef>
                <a:spcPts val="0"/>
              </a:spcBef>
              <a:buSzPts val="1800"/>
              <a:buNone/>
            </a:pPr>
            <a:r>
              <a:rPr lang="fr-FR" sz="1200" dirty="0">
                <a:effectLst/>
                <a:latin typeface="Barlow Light" panose="00000400000000000000" pitchFamily="2" charset="0"/>
              </a:rPr>
              <a:t>Le nombre d’exemplaires de livres vendus a atteint 486,1 millions</a:t>
            </a:r>
            <a:endParaRPr lang="en-US" sz="1200" dirty="0">
              <a:latin typeface="Barlow Light" panose="00000400000000000000" pitchFamily="2" charset="0"/>
            </a:endParaRPr>
          </a:p>
        </p:txBody>
      </p:sp>
      <p:sp>
        <p:nvSpPr>
          <p:cNvPr id="29" name="Google Shape;595;p17">
            <a:extLst>
              <a:ext uri="{FF2B5EF4-FFF2-40B4-BE49-F238E27FC236}">
                <a16:creationId xmlns:a16="http://schemas.microsoft.com/office/drawing/2014/main" id="{63427C6E-2DDB-4502-A217-9DCA5DD6296C}"/>
              </a:ext>
            </a:extLst>
          </p:cNvPr>
          <p:cNvSpPr txBox="1">
            <a:spLocks/>
          </p:cNvSpPr>
          <p:nvPr/>
        </p:nvSpPr>
        <p:spPr>
          <a:xfrm>
            <a:off x="6283762" y="1393505"/>
            <a:ext cx="2485511" cy="74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▸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spcBef>
                <a:spcPts val="0"/>
              </a:spcBef>
              <a:buSzPts val="1800"/>
              <a:buNone/>
            </a:pPr>
            <a:r>
              <a:rPr lang="fr-FR" sz="1200" dirty="0">
                <a:latin typeface="Barlow Light" panose="00000400000000000000" pitchFamily="2" charset="0"/>
              </a:rPr>
              <a:t>Le chiffre d’affaires du commerce de détail de livres est évalué à 4,4 Milliards d’euros</a:t>
            </a:r>
            <a:endParaRPr lang="en-US" sz="1200" dirty="0">
              <a:latin typeface="Barlow Light" panose="00000400000000000000" pitchFamily="2" charset="0"/>
            </a:endParaRPr>
          </a:p>
        </p:txBody>
      </p:sp>
      <p:sp>
        <p:nvSpPr>
          <p:cNvPr id="30" name="Google Shape;595;p17">
            <a:extLst>
              <a:ext uri="{FF2B5EF4-FFF2-40B4-BE49-F238E27FC236}">
                <a16:creationId xmlns:a16="http://schemas.microsoft.com/office/drawing/2014/main" id="{588FD52D-FC18-4266-8F35-4B89A70753E2}"/>
              </a:ext>
            </a:extLst>
          </p:cNvPr>
          <p:cNvSpPr txBox="1">
            <a:spLocks/>
          </p:cNvSpPr>
          <p:nvPr/>
        </p:nvSpPr>
        <p:spPr>
          <a:xfrm>
            <a:off x="6193266" y="3646670"/>
            <a:ext cx="2493415" cy="74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▸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spcBef>
                <a:spcPts val="0"/>
              </a:spcBef>
              <a:buSzPts val="1800"/>
              <a:buNone/>
            </a:pPr>
            <a:r>
              <a:rPr lang="fr-FR" sz="1200" dirty="0">
                <a:latin typeface="Barlow Light" panose="00000400000000000000" pitchFamily="2" charset="0"/>
              </a:rPr>
              <a:t>La croissance du circuit ventes par internet est galvanisée par la crise</a:t>
            </a:r>
            <a:endParaRPr lang="en-US" sz="1200" dirty="0">
              <a:latin typeface="Barlow Light" panose="00000400000000000000" pitchFamily="2" charset="0"/>
            </a:endParaRPr>
          </a:p>
        </p:txBody>
      </p:sp>
      <p:sp>
        <p:nvSpPr>
          <p:cNvPr id="31" name="Google Shape;595;p17">
            <a:extLst>
              <a:ext uri="{FF2B5EF4-FFF2-40B4-BE49-F238E27FC236}">
                <a16:creationId xmlns:a16="http://schemas.microsoft.com/office/drawing/2014/main" id="{91013D06-EBA3-45FB-9784-FEA9188392EC}"/>
              </a:ext>
            </a:extLst>
          </p:cNvPr>
          <p:cNvSpPr txBox="1">
            <a:spLocks/>
          </p:cNvSpPr>
          <p:nvPr/>
        </p:nvSpPr>
        <p:spPr>
          <a:xfrm>
            <a:off x="744407" y="3721200"/>
            <a:ext cx="2206328" cy="74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▸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431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Light"/>
              <a:buChar char="▹"/>
              <a:defRPr sz="3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spcBef>
                <a:spcPts val="0"/>
              </a:spcBef>
              <a:buSzPts val="1800"/>
              <a:buNone/>
            </a:pPr>
            <a:r>
              <a:rPr lang="fr-FR" sz="1200" dirty="0">
                <a:latin typeface="Barlow Light" panose="00000400000000000000" pitchFamily="2" charset="0"/>
              </a:rPr>
              <a:t>Le secteur est porté par le segment manga / comics / bande dessinée</a:t>
            </a:r>
            <a:endParaRPr lang="en-US" sz="1200" dirty="0">
              <a:latin typeface="Barlow Light" panose="00000400000000000000" pitchFamily="2" charset="0"/>
            </a:endParaRPr>
          </a:p>
        </p:txBody>
      </p:sp>
      <p:grpSp>
        <p:nvGrpSpPr>
          <p:cNvPr id="12" name="Google Shape;4767;p49">
            <a:extLst>
              <a:ext uri="{FF2B5EF4-FFF2-40B4-BE49-F238E27FC236}">
                <a16:creationId xmlns:a16="http://schemas.microsoft.com/office/drawing/2014/main" id="{1A3178DB-F715-49FA-AF13-6E5CBD988C27}"/>
              </a:ext>
            </a:extLst>
          </p:cNvPr>
          <p:cNvGrpSpPr/>
          <p:nvPr/>
        </p:nvGrpSpPr>
        <p:grpSpPr>
          <a:xfrm>
            <a:off x="1526239" y="892614"/>
            <a:ext cx="546103" cy="384202"/>
            <a:chOff x="1926350" y="995225"/>
            <a:chExt cx="428650" cy="356600"/>
          </a:xfrm>
          <a:solidFill>
            <a:schemeClr val="tx2"/>
          </a:solidFill>
        </p:grpSpPr>
        <p:sp>
          <p:nvSpPr>
            <p:cNvPr id="13" name="Google Shape;4768;p49">
              <a:extLst>
                <a:ext uri="{FF2B5EF4-FFF2-40B4-BE49-F238E27FC236}">
                  <a16:creationId xmlns:a16="http://schemas.microsoft.com/office/drawing/2014/main" id="{0DA91A0B-28EA-409D-ABE7-7E7C3FC8DEA2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4769;p49">
              <a:extLst>
                <a:ext uri="{FF2B5EF4-FFF2-40B4-BE49-F238E27FC236}">
                  <a16:creationId xmlns:a16="http://schemas.microsoft.com/office/drawing/2014/main" id="{40F3E1CF-C0B1-48FF-8448-21F3CCE81ED0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4770;p49">
              <a:extLst>
                <a:ext uri="{FF2B5EF4-FFF2-40B4-BE49-F238E27FC236}">
                  <a16:creationId xmlns:a16="http://schemas.microsoft.com/office/drawing/2014/main" id="{52904907-D015-460A-A1ED-11C20036B650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4771;p49">
              <a:extLst>
                <a:ext uri="{FF2B5EF4-FFF2-40B4-BE49-F238E27FC236}">
                  <a16:creationId xmlns:a16="http://schemas.microsoft.com/office/drawing/2014/main" id="{56702FE9-8C69-4515-885F-F0B404ACC775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8" name="Google Shape;5213;p50">
            <a:extLst>
              <a:ext uri="{FF2B5EF4-FFF2-40B4-BE49-F238E27FC236}">
                <a16:creationId xmlns:a16="http://schemas.microsoft.com/office/drawing/2014/main" id="{B4583002-2FA4-4F71-A374-D6CBAFB74BD8}"/>
              </a:ext>
            </a:extLst>
          </p:cNvPr>
          <p:cNvGrpSpPr/>
          <p:nvPr/>
        </p:nvGrpSpPr>
        <p:grpSpPr>
          <a:xfrm>
            <a:off x="3241178" y="1562900"/>
            <a:ext cx="2470854" cy="2338821"/>
            <a:chOff x="10914544" y="4407150"/>
            <a:chExt cx="720170" cy="681687"/>
          </a:xfrm>
        </p:grpSpPr>
        <p:sp>
          <p:nvSpPr>
            <p:cNvPr id="39" name="Google Shape;5214;p50">
              <a:extLst>
                <a:ext uri="{FF2B5EF4-FFF2-40B4-BE49-F238E27FC236}">
                  <a16:creationId xmlns:a16="http://schemas.microsoft.com/office/drawing/2014/main" id="{C648AD35-DD63-4306-89FC-869545D049D6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4186099793">
                    <a:custGeom>
                      <a:avLst/>
                      <a:gdLst>
                        <a:gd name="connsiteX0" fmla="*/ 261585 w 1197735"/>
                        <a:gd name="connsiteY0" fmla="*/ 1149248 h 1348092"/>
                        <a:gd name="connsiteX1" fmla="*/ 261585 w 1197735"/>
                        <a:gd name="connsiteY1" fmla="*/ 196956 h 1348092"/>
                        <a:gd name="connsiteX2" fmla="*/ 739122 w 1197735"/>
                        <a:gd name="connsiteY2" fmla="*/ 0 h 1348092"/>
                        <a:gd name="connsiteX3" fmla="*/ 1197735 w 1197735"/>
                        <a:gd name="connsiteY3" fmla="*/ 177948 h 1348092"/>
                        <a:gd name="connsiteX4" fmla="*/ 1002504 w 1197735"/>
                        <a:gd name="connsiteY4" fmla="*/ 674046 h 1348092"/>
                        <a:gd name="connsiteX5" fmla="*/ 1197735 w 1197735"/>
                        <a:gd name="connsiteY5" fmla="*/ 1168256 h 1348092"/>
                        <a:gd name="connsiteX6" fmla="*/ 739122 w 1197735"/>
                        <a:gd name="connsiteY6" fmla="*/ 1348092 h 1348092"/>
                        <a:gd name="connsiteX7" fmla="*/ 261585 w 1197735"/>
                        <a:gd name="connsiteY7" fmla="*/ 1149248 h 13480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197735" h="1348092" fill="none" extrusionOk="0">
                          <a:moveTo>
                            <a:pt x="261585" y="1149248"/>
                          </a:moveTo>
                          <a:cubicBezTo>
                            <a:pt x="-324" y="855755"/>
                            <a:pt x="-13977" y="468978"/>
                            <a:pt x="261585" y="196956"/>
                          </a:cubicBezTo>
                          <a:cubicBezTo>
                            <a:pt x="415606" y="114051"/>
                            <a:pt x="559777" y="20979"/>
                            <a:pt x="739122" y="0"/>
                          </a:cubicBezTo>
                          <a:cubicBezTo>
                            <a:pt x="926738" y="1186"/>
                            <a:pt x="1045833" y="30209"/>
                            <a:pt x="1197735" y="177948"/>
                          </a:cubicBezTo>
                          <a:cubicBezTo>
                            <a:pt x="1074912" y="315563"/>
                            <a:pt x="989948" y="513388"/>
                            <a:pt x="1002504" y="674046"/>
                          </a:cubicBezTo>
                          <a:cubicBezTo>
                            <a:pt x="1008248" y="850327"/>
                            <a:pt x="1049230" y="994053"/>
                            <a:pt x="1197735" y="1168256"/>
                          </a:cubicBezTo>
                          <a:cubicBezTo>
                            <a:pt x="1055176" y="1273006"/>
                            <a:pt x="925210" y="1331285"/>
                            <a:pt x="739122" y="1348092"/>
                          </a:cubicBezTo>
                          <a:cubicBezTo>
                            <a:pt x="550018" y="1381383"/>
                            <a:pt x="434869" y="1308200"/>
                            <a:pt x="261585" y="1149248"/>
                          </a:cubicBezTo>
                          <a:close/>
                        </a:path>
                        <a:path w="1197735" h="1348092" stroke="0" extrusionOk="0">
                          <a:moveTo>
                            <a:pt x="261585" y="1149248"/>
                          </a:moveTo>
                          <a:cubicBezTo>
                            <a:pt x="46320" y="807208"/>
                            <a:pt x="49476" y="559117"/>
                            <a:pt x="261585" y="196956"/>
                          </a:cubicBezTo>
                          <a:cubicBezTo>
                            <a:pt x="439622" y="73550"/>
                            <a:pt x="555764" y="-10017"/>
                            <a:pt x="739122" y="0"/>
                          </a:cubicBezTo>
                          <a:cubicBezTo>
                            <a:pt x="936995" y="5352"/>
                            <a:pt x="1066345" y="62071"/>
                            <a:pt x="1197735" y="177948"/>
                          </a:cubicBezTo>
                          <a:cubicBezTo>
                            <a:pt x="1069174" y="324321"/>
                            <a:pt x="1036741" y="495866"/>
                            <a:pt x="1002504" y="674046"/>
                          </a:cubicBezTo>
                          <a:cubicBezTo>
                            <a:pt x="956108" y="857702"/>
                            <a:pt x="1049557" y="1024514"/>
                            <a:pt x="1197735" y="1168256"/>
                          </a:cubicBezTo>
                          <a:cubicBezTo>
                            <a:pt x="1034640" y="1311204"/>
                            <a:pt x="958110" y="1332768"/>
                            <a:pt x="739122" y="1348092"/>
                          </a:cubicBezTo>
                          <a:cubicBezTo>
                            <a:pt x="602124" y="1325704"/>
                            <a:pt x="391030" y="1285961"/>
                            <a:pt x="261585" y="114924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5215;p50">
              <a:extLst>
                <a:ext uri="{FF2B5EF4-FFF2-40B4-BE49-F238E27FC236}">
                  <a16:creationId xmlns:a16="http://schemas.microsoft.com/office/drawing/2014/main" id="{18BC460E-3D94-42FF-9C48-45CB23DBD6F6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495669277">
                    <a:custGeom>
                      <a:avLst/>
                      <a:gdLst>
                        <a:gd name="connsiteX0" fmla="*/ 674631 w 1349262"/>
                        <a:gd name="connsiteY0" fmla="*/ 193225 h 1130632"/>
                        <a:gd name="connsiteX1" fmla="*/ 1171159 w 1349262"/>
                        <a:gd name="connsiteY1" fmla="*/ 0 h 1130632"/>
                        <a:gd name="connsiteX2" fmla="*/ 1349262 w 1349262"/>
                        <a:gd name="connsiteY2" fmla="*/ 456436 h 1130632"/>
                        <a:gd name="connsiteX3" fmla="*/ 1152134 w 1349262"/>
                        <a:gd name="connsiteY3" fmla="*/ 933675 h 1130632"/>
                        <a:gd name="connsiteX4" fmla="*/ 674631 w 1349262"/>
                        <a:gd name="connsiteY4" fmla="*/ 1130632 h 1130632"/>
                        <a:gd name="connsiteX5" fmla="*/ 197127 w 1349262"/>
                        <a:gd name="connsiteY5" fmla="*/ 933675 h 1130632"/>
                        <a:gd name="connsiteX6" fmla="*/ 0 w 1349262"/>
                        <a:gd name="connsiteY6" fmla="*/ 456436 h 1130632"/>
                        <a:gd name="connsiteX7" fmla="*/ 179991 w 1349262"/>
                        <a:gd name="connsiteY7" fmla="*/ 0 h 1130632"/>
                        <a:gd name="connsiteX8" fmla="*/ 674631 w 1349262"/>
                        <a:gd name="connsiteY8" fmla="*/ 193225 h 11306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49262" h="1130632" fill="none" extrusionOk="0">
                          <a:moveTo>
                            <a:pt x="674631" y="193225"/>
                          </a:moveTo>
                          <a:cubicBezTo>
                            <a:pt x="858088" y="178109"/>
                            <a:pt x="1011720" y="156227"/>
                            <a:pt x="1171159" y="0"/>
                          </a:cubicBezTo>
                          <a:cubicBezTo>
                            <a:pt x="1263485" y="134966"/>
                            <a:pt x="1368924" y="247475"/>
                            <a:pt x="1349262" y="456436"/>
                          </a:cubicBezTo>
                          <a:cubicBezTo>
                            <a:pt x="1344034" y="639168"/>
                            <a:pt x="1254947" y="778044"/>
                            <a:pt x="1152134" y="933675"/>
                          </a:cubicBezTo>
                          <a:cubicBezTo>
                            <a:pt x="1006681" y="1081223"/>
                            <a:pt x="862552" y="1138830"/>
                            <a:pt x="674631" y="1130632"/>
                          </a:cubicBezTo>
                          <a:cubicBezTo>
                            <a:pt x="501045" y="1098664"/>
                            <a:pt x="312850" y="1059776"/>
                            <a:pt x="197127" y="933675"/>
                          </a:cubicBezTo>
                          <a:cubicBezTo>
                            <a:pt x="115497" y="798162"/>
                            <a:pt x="-19071" y="659581"/>
                            <a:pt x="0" y="456436"/>
                          </a:cubicBezTo>
                          <a:cubicBezTo>
                            <a:pt x="325" y="271521"/>
                            <a:pt x="57405" y="123383"/>
                            <a:pt x="179991" y="0"/>
                          </a:cubicBezTo>
                          <a:cubicBezTo>
                            <a:pt x="328538" y="111090"/>
                            <a:pt x="463944" y="205884"/>
                            <a:pt x="674631" y="193225"/>
                          </a:cubicBezTo>
                          <a:close/>
                        </a:path>
                        <a:path w="1349262" h="1130632" stroke="0" extrusionOk="0">
                          <a:moveTo>
                            <a:pt x="674631" y="193225"/>
                          </a:moveTo>
                          <a:cubicBezTo>
                            <a:pt x="894763" y="235630"/>
                            <a:pt x="1037399" y="135864"/>
                            <a:pt x="1171159" y="0"/>
                          </a:cubicBezTo>
                          <a:cubicBezTo>
                            <a:pt x="1280207" y="137923"/>
                            <a:pt x="1376158" y="329264"/>
                            <a:pt x="1349262" y="456436"/>
                          </a:cubicBezTo>
                          <a:cubicBezTo>
                            <a:pt x="1313376" y="619654"/>
                            <a:pt x="1288741" y="789811"/>
                            <a:pt x="1152134" y="933675"/>
                          </a:cubicBezTo>
                          <a:cubicBezTo>
                            <a:pt x="1042140" y="1075236"/>
                            <a:pt x="867962" y="1091956"/>
                            <a:pt x="674631" y="1130632"/>
                          </a:cubicBezTo>
                          <a:cubicBezTo>
                            <a:pt x="498876" y="1131474"/>
                            <a:pt x="319699" y="1084370"/>
                            <a:pt x="197127" y="933675"/>
                          </a:cubicBezTo>
                          <a:cubicBezTo>
                            <a:pt x="63851" y="813590"/>
                            <a:pt x="13018" y="606695"/>
                            <a:pt x="0" y="456436"/>
                          </a:cubicBezTo>
                          <a:cubicBezTo>
                            <a:pt x="4272" y="291199"/>
                            <a:pt x="67008" y="143403"/>
                            <a:pt x="179991" y="0"/>
                          </a:cubicBezTo>
                          <a:cubicBezTo>
                            <a:pt x="294449" y="163791"/>
                            <a:pt x="497597" y="178475"/>
                            <a:pt x="674631" y="19322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5216;p50">
              <a:extLst>
                <a:ext uri="{FF2B5EF4-FFF2-40B4-BE49-F238E27FC236}">
                  <a16:creationId xmlns:a16="http://schemas.microsoft.com/office/drawing/2014/main" id="{A1DEFEB6-C831-44D6-AE48-ABC9007BD78E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35194472">
                    <a:custGeom>
                      <a:avLst/>
                      <a:gdLst>
                        <a:gd name="connsiteX0" fmla="*/ 934687 w 1133779"/>
                        <a:gd name="connsiteY0" fmla="*/ 1149565 h 1346568"/>
                        <a:gd name="connsiteX1" fmla="*/ 458840 w 1133779"/>
                        <a:gd name="connsiteY1" fmla="*/ 1346568 h 1346568"/>
                        <a:gd name="connsiteX2" fmla="*/ 0 w 1133779"/>
                        <a:gd name="connsiteY2" fmla="*/ 1168551 h 1346568"/>
                        <a:gd name="connsiteX3" fmla="*/ 195236 w 1133779"/>
                        <a:gd name="connsiteY3" fmla="*/ 672341 h 1346568"/>
                        <a:gd name="connsiteX4" fmla="*/ 0 w 1133779"/>
                        <a:gd name="connsiteY4" fmla="*/ 178016 h 1346568"/>
                        <a:gd name="connsiteX5" fmla="*/ 458840 w 1133779"/>
                        <a:gd name="connsiteY5" fmla="*/ 0 h 1346568"/>
                        <a:gd name="connsiteX6" fmla="*/ 934687 w 1133779"/>
                        <a:gd name="connsiteY6" fmla="*/ 197002 h 1346568"/>
                        <a:gd name="connsiteX7" fmla="*/ 1133779 w 1133779"/>
                        <a:gd name="connsiteY7" fmla="*/ 672341 h 1346568"/>
                        <a:gd name="connsiteX8" fmla="*/ 934687 w 1133779"/>
                        <a:gd name="connsiteY8" fmla="*/ 1149565 h 13465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33779" h="1346568" fill="none" extrusionOk="0">
                          <a:moveTo>
                            <a:pt x="934687" y="1149565"/>
                          </a:moveTo>
                          <a:cubicBezTo>
                            <a:pt x="845558" y="1285673"/>
                            <a:pt x="658126" y="1353138"/>
                            <a:pt x="458840" y="1346568"/>
                          </a:cubicBezTo>
                          <a:cubicBezTo>
                            <a:pt x="285796" y="1328855"/>
                            <a:pt x="107182" y="1331222"/>
                            <a:pt x="0" y="1168551"/>
                          </a:cubicBezTo>
                          <a:cubicBezTo>
                            <a:pt x="86794" y="1050835"/>
                            <a:pt x="168636" y="862497"/>
                            <a:pt x="195236" y="672341"/>
                          </a:cubicBezTo>
                          <a:cubicBezTo>
                            <a:pt x="225728" y="527626"/>
                            <a:pt x="126976" y="302606"/>
                            <a:pt x="0" y="178016"/>
                          </a:cubicBezTo>
                          <a:cubicBezTo>
                            <a:pt x="103250" y="53667"/>
                            <a:pt x="265311" y="25076"/>
                            <a:pt x="458840" y="0"/>
                          </a:cubicBezTo>
                          <a:cubicBezTo>
                            <a:pt x="638793" y="14246"/>
                            <a:pt x="836635" y="62422"/>
                            <a:pt x="934687" y="197002"/>
                          </a:cubicBezTo>
                          <a:cubicBezTo>
                            <a:pt x="1020506" y="350534"/>
                            <a:pt x="1134687" y="511535"/>
                            <a:pt x="1133779" y="672341"/>
                          </a:cubicBezTo>
                          <a:cubicBezTo>
                            <a:pt x="1109944" y="852014"/>
                            <a:pt x="1054825" y="1061878"/>
                            <a:pt x="934687" y="1149565"/>
                          </a:cubicBezTo>
                          <a:close/>
                        </a:path>
                        <a:path w="1133779" h="1346568" stroke="0" extrusionOk="0">
                          <a:moveTo>
                            <a:pt x="934687" y="1149565"/>
                          </a:moveTo>
                          <a:cubicBezTo>
                            <a:pt x="812870" y="1278499"/>
                            <a:pt x="637382" y="1353342"/>
                            <a:pt x="458840" y="1346568"/>
                          </a:cubicBezTo>
                          <a:cubicBezTo>
                            <a:pt x="275065" y="1303625"/>
                            <a:pt x="78594" y="1296059"/>
                            <a:pt x="0" y="1168551"/>
                          </a:cubicBezTo>
                          <a:cubicBezTo>
                            <a:pt x="149628" y="1069577"/>
                            <a:pt x="194848" y="867158"/>
                            <a:pt x="195236" y="672341"/>
                          </a:cubicBezTo>
                          <a:cubicBezTo>
                            <a:pt x="189897" y="521802"/>
                            <a:pt x="138935" y="341141"/>
                            <a:pt x="0" y="178016"/>
                          </a:cubicBezTo>
                          <a:cubicBezTo>
                            <a:pt x="162645" y="33965"/>
                            <a:pt x="254367" y="-16046"/>
                            <a:pt x="458840" y="0"/>
                          </a:cubicBezTo>
                          <a:cubicBezTo>
                            <a:pt x="634839" y="-4040"/>
                            <a:pt x="824602" y="58050"/>
                            <a:pt x="934687" y="197002"/>
                          </a:cubicBezTo>
                          <a:cubicBezTo>
                            <a:pt x="1100199" y="358596"/>
                            <a:pt x="1103359" y="535118"/>
                            <a:pt x="1133779" y="672341"/>
                          </a:cubicBezTo>
                          <a:cubicBezTo>
                            <a:pt x="1147954" y="858352"/>
                            <a:pt x="1067389" y="1029054"/>
                            <a:pt x="934687" y="114956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5217;p50">
              <a:extLst>
                <a:ext uri="{FF2B5EF4-FFF2-40B4-BE49-F238E27FC236}">
                  <a16:creationId xmlns:a16="http://schemas.microsoft.com/office/drawing/2014/main" id="{FD3F04F0-1D2E-4864-9CCF-DECDFEDE5A46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949892944">
                    <a:custGeom>
                      <a:avLst/>
                      <a:gdLst>
                        <a:gd name="connsiteX0" fmla="*/ 674389 w 1413221"/>
                        <a:gd name="connsiteY0" fmla="*/ 0 h 1130632"/>
                        <a:gd name="connsiteX1" fmla="*/ 1149937 w 1413221"/>
                        <a:gd name="connsiteY1" fmla="*/ 196956 h 1130632"/>
                        <a:gd name="connsiteX2" fmla="*/ 1168875 w 1413221"/>
                        <a:gd name="connsiteY2" fmla="*/ 1130632 h 1130632"/>
                        <a:gd name="connsiteX3" fmla="*/ 674389 w 1413221"/>
                        <a:gd name="connsiteY3" fmla="*/ 937406 h 1130632"/>
                        <a:gd name="connsiteX4" fmla="*/ 178065 w 1413221"/>
                        <a:gd name="connsiteY4" fmla="*/ 1130632 h 1130632"/>
                        <a:gd name="connsiteX5" fmla="*/ 0 w 1413221"/>
                        <a:gd name="connsiteY5" fmla="*/ 674195 h 1130632"/>
                        <a:gd name="connsiteX6" fmla="*/ 197003 w 1413221"/>
                        <a:gd name="connsiteY6" fmla="*/ 196956 h 1130632"/>
                        <a:gd name="connsiteX7" fmla="*/ 674389 w 1413221"/>
                        <a:gd name="connsiteY7" fmla="*/ 0 h 11306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413221" h="1130632" fill="none" extrusionOk="0">
                          <a:moveTo>
                            <a:pt x="674389" y="0"/>
                          </a:moveTo>
                          <a:cubicBezTo>
                            <a:pt x="837445" y="-23037"/>
                            <a:pt x="1014127" y="62872"/>
                            <a:pt x="1149937" y="196956"/>
                          </a:cubicBezTo>
                          <a:cubicBezTo>
                            <a:pt x="1451902" y="479010"/>
                            <a:pt x="1466497" y="853522"/>
                            <a:pt x="1168875" y="1130632"/>
                          </a:cubicBezTo>
                          <a:cubicBezTo>
                            <a:pt x="1045219" y="1043513"/>
                            <a:pt x="879098" y="887741"/>
                            <a:pt x="674389" y="937406"/>
                          </a:cubicBezTo>
                          <a:cubicBezTo>
                            <a:pt x="438470" y="955831"/>
                            <a:pt x="344632" y="967352"/>
                            <a:pt x="178065" y="1130632"/>
                          </a:cubicBezTo>
                          <a:cubicBezTo>
                            <a:pt x="59354" y="999265"/>
                            <a:pt x="12414" y="850662"/>
                            <a:pt x="0" y="674195"/>
                          </a:cubicBezTo>
                          <a:cubicBezTo>
                            <a:pt x="-50806" y="480644"/>
                            <a:pt x="93968" y="364721"/>
                            <a:pt x="197003" y="196956"/>
                          </a:cubicBezTo>
                          <a:cubicBezTo>
                            <a:pt x="331393" y="70699"/>
                            <a:pt x="502675" y="-8906"/>
                            <a:pt x="674389" y="0"/>
                          </a:cubicBezTo>
                          <a:close/>
                        </a:path>
                        <a:path w="1413221" h="1130632" stroke="0" extrusionOk="0">
                          <a:moveTo>
                            <a:pt x="674389" y="0"/>
                          </a:moveTo>
                          <a:cubicBezTo>
                            <a:pt x="861788" y="-34212"/>
                            <a:pt x="1001270" y="100363"/>
                            <a:pt x="1149937" y="196956"/>
                          </a:cubicBezTo>
                          <a:cubicBezTo>
                            <a:pt x="1419530" y="455046"/>
                            <a:pt x="1391685" y="944190"/>
                            <a:pt x="1168875" y="1130632"/>
                          </a:cubicBezTo>
                          <a:cubicBezTo>
                            <a:pt x="1015262" y="1020206"/>
                            <a:pt x="904477" y="931882"/>
                            <a:pt x="674389" y="937406"/>
                          </a:cubicBezTo>
                          <a:cubicBezTo>
                            <a:pt x="480526" y="934192"/>
                            <a:pt x="330131" y="994758"/>
                            <a:pt x="178065" y="1130632"/>
                          </a:cubicBezTo>
                          <a:cubicBezTo>
                            <a:pt x="86346" y="1026146"/>
                            <a:pt x="-17195" y="838548"/>
                            <a:pt x="0" y="674195"/>
                          </a:cubicBezTo>
                          <a:cubicBezTo>
                            <a:pt x="41668" y="524967"/>
                            <a:pt x="64486" y="270748"/>
                            <a:pt x="197003" y="196956"/>
                          </a:cubicBezTo>
                          <a:cubicBezTo>
                            <a:pt x="360640" y="52527"/>
                            <a:pt x="530982" y="-22435"/>
                            <a:pt x="674389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141F6C3E-2EC9-43DF-B8AA-C60411065BB6}"/>
              </a:ext>
            </a:extLst>
          </p:cNvPr>
          <p:cNvSpPr txBox="1"/>
          <p:nvPr/>
        </p:nvSpPr>
        <p:spPr>
          <a:xfrm>
            <a:off x="3399243" y="2084771"/>
            <a:ext cx="858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Barlow" panose="00000500000000000000" pitchFamily="2" charset="0"/>
              </a:rPr>
              <a:t>+18,7%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8F19065-4E39-4963-B5B6-9AA4C5541748}"/>
              </a:ext>
            </a:extLst>
          </p:cNvPr>
          <p:cNvSpPr txBox="1"/>
          <p:nvPr/>
        </p:nvSpPr>
        <p:spPr>
          <a:xfrm>
            <a:off x="4572000" y="200819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Barlow" panose="00000500000000000000" pitchFamily="2" charset="0"/>
              </a:rPr>
              <a:t>+18,5%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B3860D-380A-4A3E-99E6-8FE410D1C8E3}"/>
              </a:ext>
            </a:extLst>
          </p:cNvPr>
          <p:cNvSpPr txBox="1"/>
          <p:nvPr/>
        </p:nvSpPr>
        <p:spPr>
          <a:xfrm>
            <a:off x="4778153" y="312602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Barlow" panose="00000500000000000000" pitchFamily="2" charset="0"/>
              </a:rPr>
              <a:t>+16,9%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B87F359-0D7C-4A66-8442-A17012525E37}"/>
              </a:ext>
            </a:extLst>
          </p:cNvPr>
          <p:cNvSpPr txBox="1"/>
          <p:nvPr/>
        </p:nvSpPr>
        <p:spPr>
          <a:xfrm>
            <a:off x="3622764" y="3171183"/>
            <a:ext cx="753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Barlow" panose="00000500000000000000" pitchFamily="2" charset="0"/>
              </a:rPr>
              <a:t>+55,9%</a:t>
            </a:r>
          </a:p>
          <a:p>
            <a:endParaRPr lang="fr-FR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27063" y="2075919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A2D21"/>
                </a:solidFill>
              </a:rPr>
              <a:t>OBSERVATION</a:t>
            </a:r>
            <a:br>
              <a:rPr lang="en" dirty="0">
                <a:solidFill>
                  <a:srgbClr val="AA2D21"/>
                </a:solidFill>
              </a:rPr>
            </a:br>
            <a:r>
              <a:rPr lang="en" dirty="0">
                <a:solidFill>
                  <a:srgbClr val="AA2D21"/>
                </a:solidFill>
              </a:rPr>
              <a:t>DES DONNEES</a:t>
            </a:r>
            <a:endParaRPr dirty="0">
              <a:solidFill>
                <a:srgbClr val="AA2D21"/>
              </a:solidFill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4557;p48">
            <a:extLst>
              <a:ext uri="{FF2B5EF4-FFF2-40B4-BE49-F238E27FC236}">
                <a16:creationId xmlns:a16="http://schemas.microsoft.com/office/drawing/2014/main" id="{8B2624D3-A6E1-4F11-86D9-E3BCCE10AC7E}"/>
              </a:ext>
            </a:extLst>
          </p:cNvPr>
          <p:cNvGrpSpPr/>
          <p:nvPr/>
        </p:nvGrpSpPr>
        <p:grpSpPr>
          <a:xfrm>
            <a:off x="5603763" y="707154"/>
            <a:ext cx="3268602" cy="3729191"/>
            <a:chOff x="2602525" y="317054"/>
            <a:chExt cx="4174283" cy="4762495"/>
          </a:xfrm>
        </p:grpSpPr>
        <p:sp>
          <p:nvSpPr>
            <p:cNvPr id="112" name="Google Shape;4558;p48">
              <a:extLst>
                <a:ext uri="{FF2B5EF4-FFF2-40B4-BE49-F238E27FC236}">
                  <a16:creationId xmlns:a16="http://schemas.microsoft.com/office/drawing/2014/main" id="{49FF5003-76E5-4D45-AA43-52C072232F0A}"/>
                </a:ext>
              </a:extLst>
            </p:cNvPr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4559;p48">
              <a:extLst>
                <a:ext uri="{FF2B5EF4-FFF2-40B4-BE49-F238E27FC236}">
                  <a16:creationId xmlns:a16="http://schemas.microsoft.com/office/drawing/2014/main" id="{4641E2F6-995A-4C12-8387-9877BA7690E6}"/>
                </a:ext>
              </a:extLst>
            </p:cNvPr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4560;p48">
              <a:extLst>
                <a:ext uri="{FF2B5EF4-FFF2-40B4-BE49-F238E27FC236}">
                  <a16:creationId xmlns:a16="http://schemas.microsoft.com/office/drawing/2014/main" id="{9DCD7914-5940-4B3A-A978-CAFF0296F426}"/>
                </a:ext>
              </a:extLst>
            </p:cNvPr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4561;p48">
              <a:extLst>
                <a:ext uri="{FF2B5EF4-FFF2-40B4-BE49-F238E27FC236}">
                  <a16:creationId xmlns:a16="http://schemas.microsoft.com/office/drawing/2014/main" id="{B84DAD39-1750-4E18-9812-FAA258F5ED9A}"/>
                </a:ext>
              </a:extLst>
            </p:cNvPr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4562;p48">
              <a:extLst>
                <a:ext uri="{FF2B5EF4-FFF2-40B4-BE49-F238E27FC236}">
                  <a16:creationId xmlns:a16="http://schemas.microsoft.com/office/drawing/2014/main" id="{CE73718A-F2EB-4BB6-9B6F-B4F1DDDEA9B8}"/>
                </a:ext>
              </a:extLst>
            </p:cNvPr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4563;p48">
              <a:extLst>
                <a:ext uri="{FF2B5EF4-FFF2-40B4-BE49-F238E27FC236}">
                  <a16:creationId xmlns:a16="http://schemas.microsoft.com/office/drawing/2014/main" id="{96190EBF-3BDC-450D-AE5D-2E04CC60FAD3}"/>
                </a:ext>
              </a:extLst>
            </p:cNvPr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4564;p48">
              <a:extLst>
                <a:ext uri="{FF2B5EF4-FFF2-40B4-BE49-F238E27FC236}">
                  <a16:creationId xmlns:a16="http://schemas.microsoft.com/office/drawing/2014/main" id="{A8100F02-619A-4010-BB35-2C001B8AF03B}"/>
                </a:ext>
              </a:extLst>
            </p:cNvPr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4565;p48">
              <a:extLst>
                <a:ext uri="{FF2B5EF4-FFF2-40B4-BE49-F238E27FC236}">
                  <a16:creationId xmlns:a16="http://schemas.microsoft.com/office/drawing/2014/main" id="{93B06327-C522-4313-BD3E-BBB7EE50D108}"/>
                </a:ext>
              </a:extLst>
            </p:cNvPr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4566;p48">
              <a:extLst>
                <a:ext uri="{FF2B5EF4-FFF2-40B4-BE49-F238E27FC236}">
                  <a16:creationId xmlns:a16="http://schemas.microsoft.com/office/drawing/2014/main" id="{25E460D1-2984-4BF9-B412-3D267299CBFC}"/>
                </a:ext>
              </a:extLst>
            </p:cNvPr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4567;p48">
              <a:extLst>
                <a:ext uri="{FF2B5EF4-FFF2-40B4-BE49-F238E27FC236}">
                  <a16:creationId xmlns:a16="http://schemas.microsoft.com/office/drawing/2014/main" id="{B31BE5EE-CF41-474C-B1A9-D871C2364298}"/>
                </a:ext>
              </a:extLst>
            </p:cNvPr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4568;p48">
              <a:extLst>
                <a:ext uri="{FF2B5EF4-FFF2-40B4-BE49-F238E27FC236}">
                  <a16:creationId xmlns:a16="http://schemas.microsoft.com/office/drawing/2014/main" id="{D6A10A8D-7C14-4A32-9452-E871847B6911}"/>
                </a:ext>
              </a:extLst>
            </p:cNvPr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4569;p48">
              <a:extLst>
                <a:ext uri="{FF2B5EF4-FFF2-40B4-BE49-F238E27FC236}">
                  <a16:creationId xmlns:a16="http://schemas.microsoft.com/office/drawing/2014/main" id="{2C0B8B29-59BF-4B91-9B99-207D4DBC1C14}"/>
                </a:ext>
              </a:extLst>
            </p:cNvPr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4570;p48">
              <a:extLst>
                <a:ext uri="{FF2B5EF4-FFF2-40B4-BE49-F238E27FC236}">
                  <a16:creationId xmlns:a16="http://schemas.microsoft.com/office/drawing/2014/main" id="{84E09334-DBD9-4241-8385-6D35B5B31E01}"/>
                </a:ext>
              </a:extLst>
            </p:cNvPr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4571;p48">
              <a:extLst>
                <a:ext uri="{FF2B5EF4-FFF2-40B4-BE49-F238E27FC236}">
                  <a16:creationId xmlns:a16="http://schemas.microsoft.com/office/drawing/2014/main" id="{995D9D2E-2311-43D0-937C-D1DE5F89D6B4}"/>
                </a:ext>
              </a:extLst>
            </p:cNvPr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4572;p48">
              <a:extLst>
                <a:ext uri="{FF2B5EF4-FFF2-40B4-BE49-F238E27FC236}">
                  <a16:creationId xmlns:a16="http://schemas.microsoft.com/office/drawing/2014/main" id="{BF51A104-4D3E-4FE1-82CE-A83A68AD7017}"/>
                </a:ext>
              </a:extLst>
            </p:cNvPr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4573;p48">
              <a:extLst>
                <a:ext uri="{FF2B5EF4-FFF2-40B4-BE49-F238E27FC236}">
                  <a16:creationId xmlns:a16="http://schemas.microsoft.com/office/drawing/2014/main" id="{254222ED-55D5-485C-B866-BD2C54D452B9}"/>
                </a:ext>
              </a:extLst>
            </p:cNvPr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4574;p48">
              <a:extLst>
                <a:ext uri="{FF2B5EF4-FFF2-40B4-BE49-F238E27FC236}">
                  <a16:creationId xmlns:a16="http://schemas.microsoft.com/office/drawing/2014/main" id="{D8D15854-45F8-4557-90E9-379081C82555}"/>
                </a:ext>
              </a:extLst>
            </p:cNvPr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4575;p48">
              <a:extLst>
                <a:ext uri="{FF2B5EF4-FFF2-40B4-BE49-F238E27FC236}">
                  <a16:creationId xmlns:a16="http://schemas.microsoft.com/office/drawing/2014/main" id="{794D6DD0-D766-4626-8816-D2AB9CA299A0}"/>
                </a:ext>
              </a:extLst>
            </p:cNvPr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4576;p48">
              <a:extLst>
                <a:ext uri="{FF2B5EF4-FFF2-40B4-BE49-F238E27FC236}">
                  <a16:creationId xmlns:a16="http://schemas.microsoft.com/office/drawing/2014/main" id="{E809A5C0-68D1-4D52-87D2-C44CF1B25D8C}"/>
                </a:ext>
              </a:extLst>
            </p:cNvPr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4577;p48">
              <a:extLst>
                <a:ext uri="{FF2B5EF4-FFF2-40B4-BE49-F238E27FC236}">
                  <a16:creationId xmlns:a16="http://schemas.microsoft.com/office/drawing/2014/main" id="{4163D9C4-8992-4284-845E-BDCFD5C89149}"/>
                </a:ext>
              </a:extLst>
            </p:cNvPr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4578;p48">
              <a:extLst>
                <a:ext uri="{FF2B5EF4-FFF2-40B4-BE49-F238E27FC236}">
                  <a16:creationId xmlns:a16="http://schemas.microsoft.com/office/drawing/2014/main" id="{384F65D3-7B1F-4F6C-B93A-23709F606FDB}"/>
                </a:ext>
              </a:extLst>
            </p:cNvPr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4579;p48">
              <a:extLst>
                <a:ext uri="{FF2B5EF4-FFF2-40B4-BE49-F238E27FC236}">
                  <a16:creationId xmlns:a16="http://schemas.microsoft.com/office/drawing/2014/main" id="{F957C578-DCA4-45D1-AA6F-09DFA25EE9D9}"/>
                </a:ext>
              </a:extLst>
            </p:cNvPr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4580;p48">
              <a:extLst>
                <a:ext uri="{FF2B5EF4-FFF2-40B4-BE49-F238E27FC236}">
                  <a16:creationId xmlns:a16="http://schemas.microsoft.com/office/drawing/2014/main" id="{FF2EA4A1-C0D0-4F58-A289-88FBA8305033}"/>
                </a:ext>
              </a:extLst>
            </p:cNvPr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581;p48">
              <a:extLst>
                <a:ext uri="{FF2B5EF4-FFF2-40B4-BE49-F238E27FC236}">
                  <a16:creationId xmlns:a16="http://schemas.microsoft.com/office/drawing/2014/main" id="{FE08593C-4669-47BF-A45B-FD4CB3DC23FE}"/>
                </a:ext>
              </a:extLst>
            </p:cNvPr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582;p48">
              <a:extLst>
                <a:ext uri="{FF2B5EF4-FFF2-40B4-BE49-F238E27FC236}">
                  <a16:creationId xmlns:a16="http://schemas.microsoft.com/office/drawing/2014/main" id="{2652F719-DBB9-46B9-BDC8-50B019F9E1B3}"/>
                </a:ext>
              </a:extLst>
            </p:cNvPr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583;p48">
              <a:extLst>
                <a:ext uri="{FF2B5EF4-FFF2-40B4-BE49-F238E27FC236}">
                  <a16:creationId xmlns:a16="http://schemas.microsoft.com/office/drawing/2014/main" id="{CA7257E1-6DAB-4199-B9FF-A8FCAA6FEDA2}"/>
                </a:ext>
              </a:extLst>
            </p:cNvPr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584;p48">
              <a:extLst>
                <a:ext uri="{FF2B5EF4-FFF2-40B4-BE49-F238E27FC236}">
                  <a16:creationId xmlns:a16="http://schemas.microsoft.com/office/drawing/2014/main" id="{1B313EDB-D597-441A-81A0-D3D838E74551}"/>
                </a:ext>
              </a:extLst>
            </p:cNvPr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585;p48">
              <a:extLst>
                <a:ext uri="{FF2B5EF4-FFF2-40B4-BE49-F238E27FC236}">
                  <a16:creationId xmlns:a16="http://schemas.microsoft.com/office/drawing/2014/main" id="{2CAFD2E4-EE89-4C3D-8BD9-69DEC615C1B4}"/>
                </a:ext>
              </a:extLst>
            </p:cNvPr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586;p48">
              <a:extLst>
                <a:ext uri="{FF2B5EF4-FFF2-40B4-BE49-F238E27FC236}">
                  <a16:creationId xmlns:a16="http://schemas.microsoft.com/office/drawing/2014/main" id="{6210D448-0390-4019-8484-5BFEC8EF2CE6}"/>
                </a:ext>
              </a:extLst>
            </p:cNvPr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587;p48">
              <a:extLst>
                <a:ext uri="{FF2B5EF4-FFF2-40B4-BE49-F238E27FC236}">
                  <a16:creationId xmlns:a16="http://schemas.microsoft.com/office/drawing/2014/main" id="{0698D27C-72D1-4B18-BEFB-8BB5D75F0C4D}"/>
                </a:ext>
              </a:extLst>
            </p:cNvPr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588;p48">
              <a:extLst>
                <a:ext uri="{FF2B5EF4-FFF2-40B4-BE49-F238E27FC236}">
                  <a16:creationId xmlns:a16="http://schemas.microsoft.com/office/drawing/2014/main" id="{0E252056-C7C7-4AAF-8516-D67022A61AA3}"/>
                </a:ext>
              </a:extLst>
            </p:cNvPr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589;p48">
              <a:extLst>
                <a:ext uri="{FF2B5EF4-FFF2-40B4-BE49-F238E27FC236}">
                  <a16:creationId xmlns:a16="http://schemas.microsoft.com/office/drawing/2014/main" id="{24945915-9961-4B92-8C81-5940B0812B59}"/>
                </a:ext>
              </a:extLst>
            </p:cNvPr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590;p48">
              <a:extLst>
                <a:ext uri="{FF2B5EF4-FFF2-40B4-BE49-F238E27FC236}">
                  <a16:creationId xmlns:a16="http://schemas.microsoft.com/office/drawing/2014/main" id="{575DAEE1-41FB-4288-A445-119685469EF0}"/>
                </a:ext>
              </a:extLst>
            </p:cNvPr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591;p48">
              <a:extLst>
                <a:ext uri="{FF2B5EF4-FFF2-40B4-BE49-F238E27FC236}">
                  <a16:creationId xmlns:a16="http://schemas.microsoft.com/office/drawing/2014/main" id="{634CD8C0-2AA3-48C0-B97B-F53757CBFFCA}"/>
                </a:ext>
              </a:extLst>
            </p:cNvPr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592;p48">
              <a:extLst>
                <a:ext uri="{FF2B5EF4-FFF2-40B4-BE49-F238E27FC236}">
                  <a16:creationId xmlns:a16="http://schemas.microsoft.com/office/drawing/2014/main" id="{A5425984-F3D3-4459-9264-F506698F137C}"/>
                </a:ext>
              </a:extLst>
            </p:cNvPr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593;p48">
              <a:extLst>
                <a:ext uri="{FF2B5EF4-FFF2-40B4-BE49-F238E27FC236}">
                  <a16:creationId xmlns:a16="http://schemas.microsoft.com/office/drawing/2014/main" id="{1D812827-2342-4A37-AE43-A28873D9EBFE}"/>
                </a:ext>
              </a:extLst>
            </p:cNvPr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594;p48">
              <a:extLst>
                <a:ext uri="{FF2B5EF4-FFF2-40B4-BE49-F238E27FC236}">
                  <a16:creationId xmlns:a16="http://schemas.microsoft.com/office/drawing/2014/main" id="{E8757AE8-9E3F-49DF-B5C7-EE7B05F2E87C}"/>
                </a:ext>
              </a:extLst>
            </p:cNvPr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595;p48">
              <a:extLst>
                <a:ext uri="{FF2B5EF4-FFF2-40B4-BE49-F238E27FC236}">
                  <a16:creationId xmlns:a16="http://schemas.microsoft.com/office/drawing/2014/main" id="{FBE35FB9-61DC-41B0-8A1E-7F183671CC2C}"/>
                </a:ext>
              </a:extLst>
            </p:cNvPr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596;p48">
              <a:extLst>
                <a:ext uri="{FF2B5EF4-FFF2-40B4-BE49-F238E27FC236}">
                  <a16:creationId xmlns:a16="http://schemas.microsoft.com/office/drawing/2014/main" id="{C0F56999-EFA8-48AF-93DD-23B06361B355}"/>
                </a:ext>
              </a:extLst>
            </p:cNvPr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597;p48">
              <a:extLst>
                <a:ext uri="{FF2B5EF4-FFF2-40B4-BE49-F238E27FC236}">
                  <a16:creationId xmlns:a16="http://schemas.microsoft.com/office/drawing/2014/main" id="{E2CB1C97-CAA4-450B-9189-AA82392F60C1}"/>
                </a:ext>
              </a:extLst>
            </p:cNvPr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598;p48">
              <a:extLst>
                <a:ext uri="{FF2B5EF4-FFF2-40B4-BE49-F238E27FC236}">
                  <a16:creationId xmlns:a16="http://schemas.microsoft.com/office/drawing/2014/main" id="{E2B97022-7D76-4B3C-8DB1-A63B9AED2F41}"/>
                </a:ext>
              </a:extLst>
            </p:cNvPr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599;p48">
              <a:extLst>
                <a:ext uri="{FF2B5EF4-FFF2-40B4-BE49-F238E27FC236}">
                  <a16:creationId xmlns:a16="http://schemas.microsoft.com/office/drawing/2014/main" id="{03273684-DD0D-4026-9D17-43D4CBDB9115}"/>
                </a:ext>
              </a:extLst>
            </p:cNvPr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600;p48">
              <a:extLst>
                <a:ext uri="{FF2B5EF4-FFF2-40B4-BE49-F238E27FC236}">
                  <a16:creationId xmlns:a16="http://schemas.microsoft.com/office/drawing/2014/main" id="{0EE04449-BC56-4A9F-AD2F-E9C50A4680E5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601;p48">
              <a:extLst>
                <a:ext uri="{FF2B5EF4-FFF2-40B4-BE49-F238E27FC236}">
                  <a16:creationId xmlns:a16="http://schemas.microsoft.com/office/drawing/2014/main" id="{255FE246-7C2E-409C-804E-9409F3A7A56A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602;p48">
              <a:extLst>
                <a:ext uri="{FF2B5EF4-FFF2-40B4-BE49-F238E27FC236}">
                  <a16:creationId xmlns:a16="http://schemas.microsoft.com/office/drawing/2014/main" id="{2D541F21-78DC-438F-9CA9-CAEA624F3432}"/>
                </a:ext>
              </a:extLst>
            </p:cNvPr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603;p48">
              <a:extLst>
                <a:ext uri="{FF2B5EF4-FFF2-40B4-BE49-F238E27FC236}">
                  <a16:creationId xmlns:a16="http://schemas.microsoft.com/office/drawing/2014/main" id="{0D4CAE29-C76E-43F4-9CC4-2D189B5EFDDD}"/>
                </a:ext>
              </a:extLst>
            </p:cNvPr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604;p48">
              <a:extLst>
                <a:ext uri="{FF2B5EF4-FFF2-40B4-BE49-F238E27FC236}">
                  <a16:creationId xmlns:a16="http://schemas.microsoft.com/office/drawing/2014/main" id="{61078E10-0564-4A64-8272-8003501C3564}"/>
                </a:ext>
              </a:extLst>
            </p:cNvPr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605;p48">
              <a:extLst>
                <a:ext uri="{FF2B5EF4-FFF2-40B4-BE49-F238E27FC236}">
                  <a16:creationId xmlns:a16="http://schemas.microsoft.com/office/drawing/2014/main" id="{195C82E4-A6A6-41C4-B3FA-6B1398878EAC}"/>
                </a:ext>
              </a:extLst>
            </p:cNvPr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606;p48">
              <a:extLst>
                <a:ext uri="{FF2B5EF4-FFF2-40B4-BE49-F238E27FC236}">
                  <a16:creationId xmlns:a16="http://schemas.microsoft.com/office/drawing/2014/main" id="{BDD94850-8BB4-48B0-984A-2859C0B92F6C}"/>
                </a:ext>
              </a:extLst>
            </p:cNvPr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607;p48">
              <a:extLst>
                <a:ext uri="{FF2B5EF4-FFF2-40B4-BE49-F238E27FC236}">
                  <a16:creationId xmlns:a16="http://schemas.microsoft.com/office/drawing/2014/main" id="{85F95E2B-D073-430F-A898-0DA366FB3411}"/>
                </a:ext>
              </a:extLst>
            </p:cNvPr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608;p48">
              <a:extLst>
                <a:ext uri="{FF2B5EF4-FFF2-40B4-BE49-F238E27FC236}">
                  <a16:creationId xmlns:a16="http://schemas.microsoft.com/office/drawing/2014/main" id="{DB18E1D4-5DCD-4352-8AFC-7D9C09B9FB30}"/>
                </a:ext>
              </a:extLst>
            </p:cNvPr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609;p48">
              <a:extLst>
                <a:ext uri="{FF2B5EF4-FFF2-40B4-BE49-F238E27FC236}">
                  <a16:creationId xmlns:a16="http://schemas.microsoft.com/office/drawing/2014/main" id="{A9559D81-FFF7-4602-B17C-2DB7E7FFE9DF}"/>
                </a:ext>
              </a:extLst>
            </p:cNvPr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610;p48">
              <a:extLst>
                <a:ext uri="{FF2B5EF4-FFF2-40B4-BE49-F238E27FC236}">
                  <a16:creationId xmlns:a16="http://schemas.microsoft.com/office/drawing/2014/main" id="{B30C39A2-4B45-4CEE-B776-EEB43007AFDD}"/>
                </a:ext>
              </a:extLst>
            </p:cNvPr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611;p48">
              <a:extLst>
                <a:ext uri="{FF2B5EF4-FFF2-40B4-BE49-F238E27FC236}">
                  <a16:creationId xmlns:a16="http://schemas.microsoft.com/office/drawing/2014/main" id="{0DA61C0F-2D41-4001-AEE8-CABF39A6A140}"/>
                </a:ext>
              </a:extLst>
            </p:cNvPr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4612;p48">
              <a:extLst>
                <a:ext uri="{FF2B5EF4-FFF2-40B4-BE49-F238E27FC236}">
                  <a16:creationId xmlns:a16="http://schemas.microsoft.com/office/drawing/2014/main" id="{BF8860E0-557A-4405-9A0F-37C7F7410063}"/>
                </a:ext>
              </a:extLst>
            </p:cNvPr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4613;p48">
              <a:extLst>
                <a:ext uri="{FF2B5EF4-FFF2-40B4-BE49-F238E27FC236}">
                  <a16:creationId xmlns:a16="http://schemas.microsoft.com/office/drawing/2014/main" id="{8217CEA7-84D3-46B2-8935-FB28D545E006}"/>
                </a:ext>
              </a:extLst>
            </p:cNvPr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4614;p48">
              <a:extLst>
                <a:ext uri="{FF2B5EF4-FFF2-40B4-BE49-F238E27FC236}">
                  <a16:creationId xmlns:a16="http://schemas.microsoft.com/office/drawing/2014/main" id="{A75FFCA5-ED14-4E10-A04C-6F5F1A756462}"/>
                </a:ext>
              </a:extLst>
            </p:cNvPr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9" name="Google Shape;4615;p48">
              <a:extLst>
                <a:ext uri="{FF2B5EF4-FFF2-40B4-BE49-F238E27FC236}">
                  <a16:creationId xmlns:a16="http://schemas.microsoft.com/office/drawing/2014/main" id="{D06BC23F-1FCF-40AB-B6F7-F5F25AD9F5F0}"/>
                </a:ext>
              </a:extLst>
            </p:cNvPr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176" name="Google Shape;4616;p48">
                <a:extLst>
                  <a:ext uri="{FF2B5EF4-FFF2-40B4-BE49-F238E27FC236}">
                    <a16:creationId xmlns:a16="http://schemas.microsoft.com/office/drawing/2014/main" id="{87CCFCC4-12CD-4377-A6C6-B03AA77D2463}"/>
                  </a:ext>
                </a:extLst>
              </p:cNvPr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187" name="Google Shape;4617;p48">
                  <a:extLst>
                    <a:ext uri="{FF2B5EF4-FFF2-40B4-BE49-F238E27FC236}">
                      <a16:creationId xmlns:a16="http://schemas.microsoft.com/office/drawing/2014/main" id="{EECCB6FD-1FCC-414A-A48B-08DC4647B88A}"/>
                    </a:ext>
                  </a:extLst>
                </p:cNvPr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4618;p48">
                  <a:extLst>
                    <a:ext uri="{FF2B5EF4-FFF2-40B4-BE49-F238E27FC236}">
                      <a16:creationId xmlns:a16="http://schemas.microsoft.com/office/drawing/2014/main" id="{C186CACD-3DB0-42C1-808B-BF5B3D0B7E26}"/>
                    </a:ext>
                  </a:extLst>
                </p:cNvPr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4619;p48">
                  <a:extLst>
                    <a:ext uri="{FF2B5EF4-FFF2-40B4-BE49-F238E27FC236}">
                      <a16:creationId xmlns:a16="http://schemas.microsoft.com/office/drawing/2014/main" id="{2E664E7C-E942-483D-B4EA-377072D0F219}"/>
                    </a:ext>
                  </a:extLst>
                </p:cNvPr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90" name="Google Shape;4620;p48">
                  <a:extLst>
                    <a:ext uri="{FF2B5EF4-FFF2-40B4-BE49-F238E27FC236}">
                      <a16:creationId xmlns:a16="http://schemas.microsoft.com/office/drawing/2014/main" id="{75A5F6D2-E219-4060-91E7-ED6273568701}"/>
                    </a:ext>
                  </a:extLst>
                </p:cNvPr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55" name="Google Shape;4621;p48">
                    <a:extLst>
                      <a:ext uri="{FF2B5EF4-FFF2-40B4-BE49-F238E27FC236}">
                        <a16:creationId xmlns:a16="http://schemas.microsoft.com/office/drawing/2014/main" id="{6BAFF177-A489-49B8-A55B-E04F99B4D085}"/>
                      </a:ext>
                    </a:extLst>
                  </p:cNvPr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6" name="Google Shape;4622;p48">
                    <a:extLst>
                      <a:ext uri="{FF2B5EF4-FFF2-40B4-BE49-F238E27FC236}">
                        <a16:creationId xmlns:a16="http://schemas.microsoft.com/office/drawing/2014/main" id="{A21B8939-AEC1-4228-9762-6D5120CEFC7F}"/>
                      </a:ext>
                    </a:extLst>
                  </p:cNvPr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91" name="Google Shape;4623;p48">
                  <a:extLst>
                    <a:ext uri="{FF2B5EF4-FFF2-40B4-BE49-F238E27FC236}">
                      <a16:creationId xmlns:a16="http://schemas.microsoft.com/office/drawing/2014/main" id="{69C8EE13-F1E5-424F-AAC0-852CBDE2F010}"/>
                    </a:ext>
                  </a:extLst>
                </p:cNvPr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4624;p48">
                  <a:extLst>
                    <a:ext uri="{FF2B5EF4-FFF2-40B4-BE49-F238E27FC236}">
                      <a16:creationId xmlns:a16="http://schemas.microsoft.com/office/drawing/2014/main" id="{376CFE01-0C48-4739-B89C-C6735CF9CA1A}"/>
                    </a:ext>
                  </a:extLst>
                </p:cNvPr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4625;p48">
                  <a:extLst>
                    <a:ext uri="{FF2B5EF4-FFF2-40B4-BE49-F238E27FC236}">
                      <a16:creationId xmlns:a16="http://schemas.microsoft.com/office/drawing/2014/main" id="{21A29CB1-1333-4D7E-B57E-79AEEB3E9CEA}"/>
                    </a:ext>
                  </a:extLst>
                </p:cNvPr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4626;p48">
                  <a:extLst>
                    <a:ext uri="{FF2B5EF4-FFF2-40B4-BE49-F238E27FC236}">
                      <a16:creationId xmlns:a16="http://schemas.microsoft.com/office/drawing/2014/main" id="{E2DF262D-F911-4AEC-ABD9-F8F8AF4C8D27}"/>
                    </a:ext>
                  </a:extLst>
                </p:cNvPr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4627;p48">
                  <a:extLst>
                    <a:ext uri="{FF2B5EF4-FFF2-40B4-BE49-F238E27FC236}">
                      <a16:creationId xmlns:a16="http://schemas.microsoft.com/office/drawing/2014/main" id="{8A9FAC76-FBAC-489B-A4A0-5B6626E1CBD9}"/>
                    </a:ext>
                  </a:extLst>
                </p:cNvPr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4628;p48">
                  <a:extLst>
                    <a:ext uri="{FF2B5EF4-FFF2-40B4-BE49-F238E27FC236}">
                      <a16:creationId xmlns:a16="http://schemas.microsoft.com/office/drawing/2014/main" id="{250734EA-9CE8-4DE3-BB0C-FF70E68372D7}"/>
                    </a:ext>
                  </a:extLst>
                </p:cNvPr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4629;p48">
                  <a:extLst>
                    <a:ext uri="{FF2B5EF4-FFF2-40B4-BE49-F238E27FC236}">
                      <a16:creationId xmlns:a16="http://schemas.microsoft.com/office/drawing/2014/main" id="{D0B5FEC1-55A6-44D0-9298-6CC648FABDC3}"/>
                    </a:ext>
                  </a:extLst>
                </p:cNvPr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4630;p48">
                  <a:extLst>
                    <a:ext uri="{FF2B5EF4-FFF2-40B4-BE49-F238E27FC236}">
                      <a16:creationId xmlns:a16="http://schemas.microsoft.com/office/drawing/2014/main" id="{BF55291E-DE01-42DD-9B66-4EAD8612C58A}"/>
                    </a:ext>
                  </a:extLst>
                </p:cNvPr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4631;p48">
                  <a:extLst>
                    <a:ext uri="{FF2B5EF4-FFF2-40B4-BE49-F238E27FC236}">
                      <a16:creationId xmlns:a16="http://schemas.microsoft.com/office/drawing/2014/main" id="{0F8AE717-176C-4BC6-9621-1AFDA3EEB13C}"/>
                    </a:ext>
                  </a:extLst>
                </p:cNvPr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4632;p48">
                  <a:extLst>
                    <a:ext uri="{FF2B5EF4-FFF2-40B4-BE49-F238E27FC236}">
                      <a16:creationId xmlns:a16="http://schemas.microsoft.com/office/drawing/2014/main" id="{46BB7F40-978B-4E5C-9AE4-3F152BB4C27A}"/>
                    </a:ext>
                  </a:extLst>
                </p:cNvPr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4633;p48">
                  <a:extLst>
                    <a:ext uri="{FF2B5EF4-FFF2-40B4-BE49-F238E27FC236}">
                      <a16:creationId xmlns:a16="http://schemas.microsoft.com/office/drawing/2014/main" id="{8BFE5111-D78D-416F-BD8F-7823F32B41A4}"/>
                    </a:ext>
                  </a:extLst>
                </p:cNvPr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4634;p48">
                  <a:extLst>
                    <a:ext uri="{FF2B5EF4-FFF2-40B4-BE49-F238E27FC236}">
                      <a16:creationId xmlns:a16="http://schemas.microsoft.com/office/drawing/2014/main" id="{06F3FA9B-37AC-4CBF-B8C7-8EA51D2F4A10}"/>
                    </a:ext>
                  </a:extLst>
                </p:cNvPr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4635;p48">
                  <a:extLst>
                    <a:ext uri="{FF2B5EF4-FFF2-40B4-BE49-F238E27FC236}">
                      <a16:creationId xmlns:a16="http://schemas.microsoft.com/office/drawing/2014/main" id="{75B52809-89DE-45A7-A845-9A14E7BD7BE2}"/>
                    </a:ext>
                  </a:extLst>
                </p:cNvPr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4636;p48">
                  <a:extLst>
                    <a:ext uri="{FF2B5EF4-FFF2-40B4-BE49-F238E27FC236}">
                      <a16:creationId xmlns:a16="http://schemas.microsoft.com/office/drawing/2014/main" id="{C769C94D-742A-4EB8-95CB-22346412CBC6}"/>
                    </a:ext>
                  </a:extLst>
                </p:cNvPr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4637;p48">
                  <a:extLst>
                    <a:ext uri="{FF2B5EF4-FFF2-40B4-BE49-F238E27FC236}">
                      <a16:creationId xmlns:a16="http://schemas.microsoft.com/office/drawing/2014/main" id="{FAA94C86-F2D6-427A-B365-314B6E7FCB0A}"/>
                    </a:ext>
                  </a:extLst>
                </p:cNvPr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4638;p48">
                  <a:extLst>
                    <a:ext uri="{FF2B5EF4-FFF2-40B4-BE49-F238E27FC236}">
                      <a16:creationId xmlns:a16="http://schemas.microsoft.com/office/drawing/2014/main" id="{F3852383-10E5-4ACA-80B4-C3F4B0829D4D}"/>
                    </a:ext>
                  </a:extLst>
                </p:cNvPr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4639;p48">
                  <a:extLst>
                    <a:ext uri="{FF2B5EF4-FFF2-40B4-BE49-F238E27FC236}">
                      <a16:creationId xmlns:a16="http://schemas.microsoft.com/office/drawing/2014/main" id="{6DACABEE-6B68-41B9-AC74-FE741BBE6BC2}"/>
                    </a:ext>
                  </a:extLst>
                </p:cNvPr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4640;p48">
                  <a:extLst>
                    <a:ext uri="{FF2B5EF4-FFF2-40B4-BE49-F238E27FC236}">
                      <a16:creationId xmlns:a16="http://schemas.microsoft.com/office/drawing/2014/main" id="{903F6B33-5C0A-44F8-9C14-30B664D05398}"/>
                    </a:ext>
                  </a:extLst>
                </p:cNvPr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4641;p48">
                  <a:extLst>
                    <a:ext uri="{FF2B5EF4-FFF2-40B4-BE49-F238E27FC236}">
                      <a16:creationId xmlns:a16="http://schemas.microsoft.com/office/drawing/2014/main" id="{A23A701A-6F78-47E1-8467-0258346CA4AE}"/>
                    </a:ext>
                  </a:extLst>
                </p:cNvPr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4642;p48">
                  <a:extLst>
                    <a:ext uri="{FF2B5EF4-FFF2-40B4-BE49-F238E27FC236}">
                      <a16:creationId xmlns:a16="http://schemas.microsoft.com/office/drawing/2014/main" id="{FC04BB49-97C5-4B39-BFE8-9FC7147ACA30}"/>
                    </a:ext>
                  </a:extLst>
                </p:cNvPr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4643;p48">
                  <a:extLst>
                    <a:ext uri="{FF2B5EF4-FFF2-40B4-BE49-F238E27FC236}">
                      <a16:creationId xmlns:a16="http://schemas.microsoft.com/office/drawing/2014/main" id="{521B747C-F5E7-4890-B083-C2AF0EFA2AFC}"/>
                    </a:ext>
                  </a:extLst>
                </p:cNvPr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4644;p48">
                  <a:extLst>
                    <a:ext uri="{FF2B5EF4-FFF2-40B4-BE49-F238E27FC236}">
                      <a16:creationId xmlns:a16="http://schemas.microsoft.com/office/drawing/2014/main" id="{EEF3D05A-2BC1-4B1D-8961-27F8BA9CB981}"/>
                    </a:ext>
                  </a:extLst>
                </p:cNvPr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4645;p48">
                  <a:extLst>
                    <a:ext uri="{FF2B5EF4-FFF2-40B4-BE49-F238E27FC236}">
                      <a16:creationId xmlns:a16="http://schemas.microsoft.com/office/drawing/2014/main" id="{94585066-B3E1-4C05-86E1-FC57DABAA325}"/>
                    </a:ext>
                  </a:extLst>
                </p:cNvPr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4646;p48">
                  <a:extLst>
                    <a:ext uri="{FF2B5EF4-FFF2-40B4-BE49-F238E27FC236}">
                      <a16:creationId xmlns:a16="http://schemas.microsoft.com/office/drawing/2014/main" id="{0D5133CA-1298-441E-8609-D78D0FF5F795}"/>
                    </a:ext>
                  </a:extLst>
                </p:cNvPr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4647;p48">
                  <a:extLst>
                    <a:ext uri="{FF2B5EF4-FFF2-40B4-BE49-F238E27FC236}">
                      <a16:creationId xmlns:a16="http://schemas.microsoft.com/office/drawing/2014/main" id="{2C11DBCA-9874-467D-975F-F6A53DE04C7D}"/>
                    </a:ext>
                  </a:extLst>
                </p:cNvPr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4648;p48">
                  <a:extLst>
                    <a:ext uri="{FF2B5EF4-FFF2-40B4-BE49-F238E27FC236}">
                      <a16:creationId xmlns:a16="http://schemas.microsoft.com/office/drawing/2014/main" id="{6B3DE2B6-FB1B-4208-80DF-C50FF18B9A9C}"/>
                    </a:ext>
                  </a:extLst>
                </p:cNvPr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4649;p48">
                  <a:extLst>
                    <a:ext uri="{FF2B5EF4-FFF2-40B4-BE49-F238E27FC236}">
                      <a16:creationId xmlns:a16="http://schemas.microsoft.com/office/drawing/2014/main" id="{D5B05C5B-1453-4DEA-9EAC-7DFA1A5D0871}"/>
                    </a:ext>
                  </a:extLst>
                </p:cNvPr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4650;p48">
                  <a:extLst>
                    <a:ext uri="{FF2B5EF4-FFF2-40B4-BE49-F238E27FC236}">
                      <a16:creationId xmlns:a16="http://schemas.microsoft.com/office/drawing/2014/main" id="{72C0822E-288E-45AB-B39D-72373D16DFD2}"/>
                    </a:ext>
                  </a:extLst>
                </p:cNvPr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4651;p48">
                  <a:extLst>
                    <a:ext uri="{FF2B5EF4-FFF2-40B4-BE49-F238E27FC236}">
                      <a16:creationId xmlns:a16="http://schemas.microsoft.com/office/drawing/2014/main" id="{A5331993-A379-4B53-AD73-CC4F9AC1F4F6}"/>
                    </a:ext>
                  </a:extLst>
                </p:cNvPr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4652;p48">
                  <a:extLst>
                    <a:ext uri="{FF2B5EF4-FFF2-40B4-BE49-F238E27FC236}">
                      <a16:creationId xmlns:a16="http://schemas.microsoft.com/office/drawing/2014/main" id="{30CAB1AC-9392-49A9-8A93-CA71BFBFCA13}"/>
                    </a:ext>
                  </a:extLst>
                </p:cNvPr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4653;p48">
                  <a:extLst>
                    <a:ext uri="{FF2B5EF4-FFF2-40B4-BE49-F238E27FC236}">
                      <a16:creationId xmlns:a16="http://schemas.microsoft.com/office/drawing/2014/main" id="{4F3AE26D-52B4-400F-A24B-1E4EE931AB37}"/>
                    </a:ext>
                  </a:extLst>
                </p:cNvPr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4654;p48">
                  <a:extLst>
                    <a:ext uri="{FF2B5EF4-FFF2-40B4-BE49-F238E27FC236}">
                      <a16:creationId xmlns:a16="http://schemas.microsoft.com/office/drawing/2014/main" id="{02230F08-4A3C-42A6-8712-E7FFB0DEC20E}"/>
                    </a:ext>
                  </a:extLst>
                </p:cNvPr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4655;p48">
                  <a:extLst>
                    <a:ext uri="{FF2B5EF4-FFF2-40B4-BE49-F238E27FC236}">
                      <a16:creationId xmlns:a16="http://schemas.microsoft.com/office/drawing/2014/main" id="{4873CDA9-C4B9-4CFC-9D62-ED314F79E37F}"/>
                    </a:ext>
                  </a:extLst>
                </p:cNvPr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4656;p48">
                  <a:extLst>
                    <a:ext uri="{FF2B5EF4-FFF2-40B4-BE49-F238E27FC236}">
                      <a16:creationId xmlns:a16="http://schemas.microsoft.com/office/drawing/2014/main" id="{FBAE1424-E697-41A4-A4E6-0200E8F551F6}"/>
                    </a:ext>
                  </a:extLst>
                </p:cNvPr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4657;p48">
                  <a:extLst>
                    <a:ext uri="{FF2B5EF4-FFF2-40B4-BE49-F238E27FC236}">
                      <a16:creationId xmlns:a16="http://schemas.microsoft.com/office/drawing/2014/main" id="{31A70D8B-ABAC-4315-B24B-F2C49A9CDDD3}"/>
                    </a:ext>
                  </a:extLst>
                </p:cNvPr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4658;p48">
                  <a:extLst>
                    <a:ext uri="{FF2B5EF4-FFF2-40B4-BE49-F238E27FC236}">
                      <a16:creationId xmlns:a16="http://schemas.microsoft.com/office/drawing/2014/main" id="{981034C6-2663-4C0B-856F-76B787DA7BDF}"/>
                    </a:ext>
                  </a:extLst>
                </p:cNvPr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4659;p48">
                  <a:extLst>
                    <a:ext uri="{FF2B5EF4-FFF2-40B4-BE49-F238E27FC236}">
                      <a16:creationId xmlns:a16="http://schemas.microsoft.com/office/drawing/2014/main" id="{32D05E65-7743-4CCB-A759-0577E9B0898F}"/>
                    </a:ext>
                  </a:extLst>
                </p:cNvPr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4660;p48">
                  <a:extLst>
                    <a:ext uri="{FF2B5EF4-FFF2-40B4-BE49-F238E27FC236}">
                      <a16:creationId xmlns:a16="http://schemas.microsoft.com/office/drawing/2014/main" id="{EA8C038C-85BC-439B-969B-72D70DA048C9}"/>
                    </a:ext>
                  </a:extLst>
                </p:cNvPr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4661;p48">
                  <a:extLst>
                    <a:ext uri="{FF2B5EF4-FFF2-40B4-BE49-F238E27FC236}">
                      <a16:creationId xmlns:a16="http://schemas.microsoft.com/office/drawing/2014/main" id="{7DDB1B61-3CF7-4D8D-BEB6-30C9D6132E3E}"/>
                    </a:ext>
                  </a:extLst>
                </p:cNvPr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4662;p48">
                  <a:extLst>
                    <a:ext uri="{FF2B5EF4-FFF2-40B4-BE49-F238E27FC236}">
                      <a16:creationId xmlns:a16="http://schemas.microsoft.com/office/drawing/2014/main" id="{96EF210C-A0BD-4314-91EA-B9B6B4151487}"/>
                    </a:ext>
                  </a:extLst>
                </p:cNvPr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4663;p48">
                  <a:extLst>
                    <a:ext uri="{FF2B5EF4-FFF2-40B4-BE49-F238E27FC236}">
                      <a16:creationId xmlns:a16="http://schemas.microsoft.com/office/drawing/2014/main" id="{AA18AED5-E82E-48B7-84DC-3E8FC8EAF0A3}"/>
                    </a:ext>
                  </a:extLst>
                </p:cNvPr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4664;p48">
                  <a:extLst>
                    <a:ext uri="{FF2B5EF4-FFF2-40B4-BE49-F238E27FC236}">
                      <a16:creationId xmlns:a16="http://schemas.microsoft.com/office/drawing/2014/main" id="{FC1B955A-0174-4331-A3C4-653A92263B6F}"/>
                    </a:ext>
                  </a:extLst>
                </p:cNvPr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4665;p48">
                  <a:extLst>
                    <a:ext uri="{FF2B5EF4-FFF2-40B4-BE49-F238E27FC236}">
                      <a16:creationId xmlns:a16="http://schemas.microsoft.com/office/drawing/2014/main" id="{F1A6AE2E-B798-4997-A6AB-262B757745EC}"/>
                    </a:ext>
                  </a:extLst>
                </p:cNvPr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4666;p48">
                  <a:extLst>
                    <a:ext uri="{FF2B5EF4-FFF2-40B4-BE49-F238E27FC236}">
                      <a16:creationId xmlns:a16="http://schemas.microsoft.com/office/drawing/2014/main" id="{B0662D00-BF5A-42CD-8065-6EAE56936479}"/>
                    </a:ext>
                  </a:extLst>
                </p:cNvPr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4667;p48">
                  <a:extLst>
                    <a:ext uri="{FF2B5EF4-FFF2-40B4-BE49-F238E27FC236}">
                      <a16:creationId xmlns:a16="http://schemas.microsoft.com/office/drawing/2014/main" id="{F8B7A8D4-AF3C-4B5C-8F57-38D022233D95}"/>
                    </a:ext>
                  </a:extLst>
                </p:cNvPr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4668;p48">
                  <a:extLst>
                    <a:ext uri="{FF2B5EF4-FFF2-40B4-BE49-F238E27FC236}">
                      <a16:creationId xmlns:a16="http://schemas.microsoft.com/office/drawing/2014/main" id="{D2B2F07B-012C-47A6-A942-50BBE059A4FE}"/>
                    </a:ext>
                  </a:extLst>
                </p:cNvPr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4669;p48">
                  <a:extLst>
                    <a:ext uri="{FF2B5EF4-FFF2-40B4-BE49-F238E27FC236}">
                      <a16:creationId xmlns:a16="http://schemas.microsoft.com/office/drawing/2014/main" id="{67C1A865-165A-437A-8156-85478A207912}"/>
                    </a:ext>
                  </a:extLst>
                </p:cNvPr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4670;p48">
                  <a:extLst>
                    <a:ext uri="{FF2B5EF4-FFF2-40B4-BE49-F238E27FC236}">
                      <a16:creationId xmlns:a16="http://schemas.microsoft.com/office/drawing/2014/main" id="{C1A487BF-DB10-4FAE-B4A2-D8BE7557A83D}"/>
                    </a:ext>
                  </a:extLst>
                </p:cNvPr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4671;p48">
                  <a:extLst>
                    <a:ext uri="{FF2B5EF4-FFF2-40B4-BE49-F238E27FC236}">
                      <a16:creationId xmlns:a16="http://schemas.microsoft.com/office/drawing/2014/main" id="{1A0209D9-28D4-4B97-AF4B-BD19B130D018}"/>
                    </a:ext>
                  </a:extLst>
                </p:cNvPr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4672;p48">
                  <a:extLst>
                    <a:ext uri="{FF2B5EF4-FFF2-40B4-BE49-F238E27FC236}">
                      <a16:creationId xmlns:a16="http://schemas.microsoft.com/office/drawing/2014/main" id="{C12058C1-BC16-4D6F-8AFB-D53D6B0B81C4}"/>
                    </a:ext>
                  </a:extLst>
                </p:cNvPr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4673;p48">
                  <a:extLst>
                    <a:ext uri="{FF2B5EF4-FFF2-40B4-BE49-F238E27FC236}">
                      <a16:creationId xmlns:a16="http://schemas.microsoft.com/office/drawing/2014/main" id="{B7211499-3059-4752-BD64-F54E26767A05}"/>
                    </a:ext>
                  </a:extLst>
                </p:cNvPr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4674;p48">
                  <a:extLst>
                    <a:ext uri="{FF2B5EF4-FFF2-40B4-BE49-F238E27FC236}">
                      <a16:creationId xmlns:a16="http://schemas.microsoft.com/office/drawing/2014/main" id="{D2E0B9DE-5BC7-4D6D-BBCD-B41B9489D87D}"/>
                    </a:ext>
                  </a:extLst>
                </p:cNvPr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4675;p48">
                  <a:extLst>
                    <a:ext uri="{FF2B5EF4-FFF2-40B4-BE49-F238E27FC236}">
                      <a16:creationId xmlns:a16="http://schemas.microsoft.com/office/drawing/2014/main" id="{5DF274FB-D8FC-4BDF-B91F-18AF65B35464}"/>
                    </a:ext>
                  </a:extLst>
                </p:cNvPr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4676;p48">
                  <a:extLst>
                    <a:ext uri="{FF2B5EF4-FFF2-40B4-BE49-F238E27FC236}">
                      <a16:creationId xmlns:a16="http://schemas.microsoft.com/office/drawing/2014/main" id="{E7BA580F-2CC5-429E-9AFA-32B2FA9A9F1E}"/>
                    </a:ext>
                  </a:extLst>
                </p:cNvPr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4677;p48">
                  <a:extLst>
                    <a:ext uri="{FF2B5EF4-FFF2-40B4-BE49-F238E27FC236}">
                      <a16:creationId xmlns:a16="http://schemas.microsoft.com/office/drawing/2014/main" id="{8A147C4B-B2E1-4871-B365-ED9F07BDDC1F}"/>
                    </a:ext>
                  </a:extLst>
                </p:cNvPr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4678;p48">
                  <a:extLst>
                    <a:ext uri="{FF2B5EF4-FFF2-40B4-BE49-F238E27FC236}">
                      <a16:creationId xmlns:a16="http://schemas.microsoft.com/office/drawing/2014/main" id="{F9269F98-2FD1-40F2-9BA8-D6CE899D2A8B}"/>
                    </a:ext>
                  </a:extLst>
                </p:cNvPr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4679;p48">
                  <a:extLst>
                    <a:ext uri="{FF2B5EF4-FFF2-40B4-BE49-F238E27FC236}">
                      <a16:creationId xmlns:a16="http://schemas.microsoft.com/office/drawing/2014/main" id="{0DF0CCAE-0B15-40BB-B4D6-00E0A323691F}"/>
                    </a:ext>
                  </a:extLst>
                </p:cNvPr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4680;p48">
                  <a:extLst>
                    <a:ext uri="{FF2B5EF4-FFF2-40B4-BE49-F238E27FC236}">
                      <a16:creationId xmlns:a16="http://schemas.microsoft.com/office/drawing/2014/main" id="{744E3BDA-6262-4FB6-8F5D-99AC86B3A2B0}"/>
                    </a:ext>
                  </a:extLst>
                </p:cNvPr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4681;p48">
                  <a:extLst>
                    <a:ext uri="{FF2B5EF4-FFF2-40B4-BE49-F238E27FC236}">
                      <a16:creationId xmlns:a16="http://schemas.microsoft.com/office/drawing/2014/main" id="{0B2D5CB3-878C-46D3-B507-F6ED08F3E3BE}"/>
                    </a:ext>
                  </a:extLst>
                </p:cNvPr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4682;p48">
                  <a:extLst>
                    <a:ext uri="{FF2B5EF4-FFF2-40B4-BE49-F238E27FC236}">
                      <a16:creationId xmlns:a16="http://schemas.microsoft.com/office/drawing/2014/main" id="{5939331A-982A-4E0A-B29A-382E648D21B1}"/>
                    </a:ext>
                  </a:extLst>
                </p:cNvPr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4683;p48">
                  <a:extLst>
                    <a:ext uri="{FF2B5EF4-FFF2-40B4-BE49-F238E27FC236}">
                      <a16:creationId xmlns:a16="http://schemas.microsoft.com/office/drawing/2014/main" id="{D9A5B4B6-9536-46D6-9148-D6CA1EE48360}"/>
                    </a:ext>
                  </a:extLst>
                </p:cNvPr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4684;p48">
                  <a:extLst>
                    <a:ext uri="{FF2B5EF4-FFF2-40B4-BE49-F238E27FC236}">
                      <a16:creationId xmlns:a16="http://schemas.microsoft.com/office/drawing/2014/main" id="{8D320769-64BF-4593-A744-35A8F4A4EBAE}"/>
                    </a:ext>
                  </a:extLst>
                </p:cNvPr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4685;p48">
                  <a:extLst>
                    <a:ext uri="{FF2B5EF4-FFF2-40B4-BE49-F238E27FC236}">
                      <a16:creationId xmlns:a16="http://schemas.microsoft.com/office/drawing/2014/main" id="{FD2ABDEF-DFDE-4B61-AF21-98B73AD2AE14}"/>
                    </a:ext>
                  </a:extLst>
                </p:cNvPr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4686;p48">
                  <a:extLst>
                    <a:ext uri="{FF2B5EF4-FFF2-40B4-BE49-F238E27FC236}">
                      <a16:creationId xmlns:a16="http://schemas.microsoft.com/office/drawing/2014/main" id="{F0868562-8570-466F-9A84-BB7271A227A9}"/>
                    </a:ext>
                  </a:extLst>
                </p:cNvPr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7" name="Google Shape;4687;p48">
                <a:extLst>
                  <a:ext uri="{FF2B5EF4-FFF2-40B4-BE49-F238E27FC236}">
                    <a16:creationId xmlns:a16="http://schemas.microsoft.com/office/drawing/2014/main" id="{36C5BA40-CE0E-4237-A62D-57342044464B}"/>
                  </a:ext>
                </a:extLst>
              </p:cNvPr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178" name="Google Shape;4688;p48">
                  <a:extLst>
                    <a:ext uri="{FF2B5EF4-FFF2-40B4-BE49-F238E27FC236}">
                      <a16:creationId xmlns:a16="http://schemas.microsoft.com/office/drawing/2014/main" id="{597A8014-D5AD-4435-9959-A5E7862BFF4E}"/>
                    </a:ext>
                  </a:extLst>
                </p:cNvPr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182" name="Google Shape;4689;p48">
                    <a:extLst>
                      <a:ext uri="{FF2B5EF4-FFF2-40B4-BE49-F238E27FC236}">
                        <a16:creationId xmlns:a16="http://schemas.microsoft.com/office/drawing/2014/main" id="{ED8847A0-D043-4B4E-8E0F-AB3063622501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" name="Google Shape;4690;p48">
                    <a:extLst>
                      <a:ext uri="{FF2B5EF4-FFF2-40B4-BE49-F238E27FC236}">
                        <a16:creationId xmlns:a16="http://schemas.microsoft.com/office/drawing/2014/main" id="{FE124A00-FB6E-42B4-8BB5-1F29FC120186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4691;p48">
                    <a:extLst>
                      <a:ext uri="{FF2B5EF4-FFF2-40B4-BE49-F238E27FC236}">
                        <a16:creationId xmlns:a16="http://schemas.microsoft.com/office/drawing/2014/main" id="{18392EF8-B995-47DD-A9D6-9F5FF064B837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4692;p48">
                    <a:extLst>
                      <a:ext uri="{FF2B5EF4-FFF2-40B4-BE49-F238E27FC236}">
                        <a16:creationId xmlns:a16="http://schemas.microsoft.com/office/drawing/2014/main" id="{96FD57EB-BDCB-466F-B8DC-EE74D30F664A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4693;p48">
                    <a:extLst>
                      <a:ext uri="{FF2B5EF4-FFF2-40B4-BE49-F238E27FC236}">
                        <a16:creationId xmlns:a16="http://schemas.microsoft.com/office/drawing/2014/main" id="{12F011A0-70E5-4C66-9023-5435E5E233AA}"/>
                      </a:ext>
                    </a:extLst>
                  </p:cNvPr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9" name="Google Shape;4694;p48">
                  <a:extLst>
                    <a:ext uri="{FF2B5EF4-FFF2-40B4-BE49-F238E27FC236}">
                      <a16:creationId xmlns:a16="http://schemas.microsoft.com/office/drawing/2014/main" id="{A694A88E-4140-4CF6-AA69-334D19D2C4FC}"/>
                    </a:ext>
                  </a:extLst>
                </p:cNvPr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" name="Google Shape;4695;p48">
                  <a:extLst>
                    <a:ext uri="{FF2B5EF4-FFF2-40B4-BE49-F238E27FC236}">
                      <a16:creationId xmlns:a16="http://schemas.microsoft.com/office/drawing/2014/main" id="{4AF26554-1197-4681-93FB-5E996F1713FB}"/>
                    </a:ext>
                  </a:extLst>
                </p:cNvPr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4696;p48">
                  <a:extLst>
                    <a:ext uri="{FF2B5EF4-FFF2-40B4-BE49-F238E27FC236}">
                      <a16:creationId xmlns:a16="http://schemas.microsoft.com/office/drawing/2014/main" id="{F2B17B9A-8EA9-44BC-8A9F-3CA10F2F9DAA}"/>
                    </a:ext>
                  </a:extLst>
                </p:cNvPr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70" name="Google Shape;4697;p48">
              <a:extLst>
                <a:ext uri="{FF2B5EF4-FFF2-40B4-BE49-F238E27FC236}">
                  <a16:creationId xmlns:a16="http://schemas.microsoft.com/office/drawing/2014/main" id="{2D8F26B7-58FC-4D19-8627-1ED93615DF8D}"/>
                </a:ext>
              </a:extLst>
            </p:cNvPr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4698;p48">
              <a:extLst>
                <a:ext uri="{FF2B5EF4-FFF2-40B4-BE49-F238E27FC236}">
                  <a16:creationId xmlns:a16="http://schemas.microsoft.com/office/drawing/2014/main" id="{7150220A-07EB-461D-8B33-4D9DE99CBF7B}"/>
                </a:ext>
              </a:extLst>
            </p:cNvPr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4699;p48">
              <a:extLst>
                <a:ext uri="{FF2B5EF4-FFF2-40B4-BE49-F238E27FC236}">
                  <a16:creationId xmlns:a16="http://schemas.microsoft.com/office/drawing/2014/main" id="{0ACAFAA2-B992-434E-A1D6-CD60D729A4E8}"/>
                </a:ext>
              </a:extLst>
            </p:cNvPr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4700;p48">
              <a:extLst>
                <a:ext uri="{FF2B5EF4-FFF2-40B4-BE49-F238E27FC236}">
                  <a16:creationId xmlns:a16="http://schemas.microsoft.com/office/drawing/2014/main" id="{D03348C9-F6B1-4F16-B6C3-51406C4277AE}"/>
                </a:ext>
              </a:extLst>
            </p:cNvPr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4701;p48">
              <a:extLst>
                <a:ext uri="{FF2B5EF4-FFF2-40B4-BE49-F238E27FC236}">
                  <a16:creationId xmlns:a16="http://schemas.microsoft.com/office/drawing/2014/main" id="{63FE9294-561F-49CC-B5E7-E10D57D9F23F}"/>
                </a:ext>
              </a:extLst>
            </p:cNvPr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4702;p48">
              <a:extLst>
                <a:ext uri="{FF2B5EF4-FFF2-40B4-BE49-F238E27FC236}">
                  <a16:creationId xmlns:a16="http://schemas.microsoft.com/office/drawing/2014/main" id="{1CEF2A5E-511B-4679-8CE1-828FF4D79E7D}"/>
                </a:ext>
              </a:extLst>
            </p:cNvPr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03123" y="700686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3 fichiers à la loupe</a:t>
            </a:r>
            <a:endParaRPr sz="2800"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557614" y="2012977"/>
            <a:ext cx="2413925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200" b="1" dirty="0"/>
              <a:t>« </a:t>
            </a:r>
            <a:r>
              <a:rPr lang="fr-FR" sz="1200" b="1" dirty="0" err="1"/>
              <a:t>products</a:t>
            </a:r>
            <a:r>
              <a:rPr lang="fr-FR" sz="1200" b="1" dirty="0"/>
              <a:t> »</a:t>
            </a:r>
          </a:p>
          <a:p>
            <a:pPr marL="285750" indent="-285750"/>
            <a:r>
              <a:rPr lang="fr-FR" sz="1200" dirty="0"/>
              <a:t>« </a:t>
            </a:r>
            <a:r>
              <a:rPr lang="fr-FR" sz="1200" dirty="0" err="1"/>
              <a:t>id_prod</a:t>
            </a:r>
            <a:r>
              <a:rPr lang="fr-FR" sz="1200" dirty="0"/>
              <a:t> » est une clé primaire avec 3287 valeurs uniques sans doublon</a:t>
            </a:r>
          </a:p>
          <a:p>
            <a:pPr marL="285750" indent="-285750"/>
            <a:r>
              <a:rPr lang="fr-FR" sz="1200" dirty="0"/>
              <a:t>3 catégories</a:t>
            </a:r>
          </a:p>
          <a:p>
            <a:pPr marL="285750" indent="-285750"/>
            <a:r>
              <a:rPr lang="fr-FR" sz="1200" dirty="0"/>
              <a:t>Prix allant de -1€ à 300€</a:t>
            </a:r>
          </a:p>
          <a:p>
            <a:pPr marL="285750" indent="-285750"/>
            <a:r>
              <a:rPr lang="fr-FR" sz="1200" dirty="0"/>
              <a:t>Prix négatif correspond au produit « T_0 » </a:t>
            </a:r>
            <a:endParaRPr sz="1200" dirty="0"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353912" y="2020132"/>
            <a:ext cx="2309221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fr-FR" sz="1200" b="1" dirty="0"/>
              <a:t>« transactions »</a:t>
            </a:r>
          </a:p>
          <a:p>
            <a:pPr marL="285750" indent="-285750"/>
            <a:r>
              <a:rPr lang="fr-FR" sz="1200" dirty="0"/>
              <a:t>Le produit « T_0 » apparait dans 200 transactions de test</a:t>
            </a:r>
          </a:p>
          <a:p>
            <a:pPr marL="285750" indent="-285750"/>
            <a:r>
              <a:rPr lang="fr-FR" sz="1200" dirty="0"/>
              <a:t>Ces lignes correspondent à la même session « s_0 » </a:t>
            </a:r>
          </a:p>
          <a:p>
            <a:pPr marL="285750" indent="-285750"/>
            <a:r>
              <a:rPr lang="fr-FR" sz="1200" dirty="0"/>
              <a:t>Ces lignes correspondent aux mêmes clients « ct_0 » et « ct_1 »</a:t>
            </a:r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72462" y="1995750"/>
            <a:ext cx="2396352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fr-FR" sz="1200" b="1" dirty="0"/>
              <a:t>« </a:t>
            </a:r>
            <a:r>
              <a:rPr lang="fr-FR" sz="1200" b="1" dirty="0" err="1"/>
              <a:t>customers</a:t>
            </a:r>
            <a:r>
              <a:rPr lang="fr-FR" sz="1200" b="1" dirty="0"/>
              <a:t> »</a:t>
            </a:r>
          </a:p>
          <a:p>
            <a:pPr marL="285750" indent="-285750"/>
            <a:r>
              <a:rPr lang="fr-FR" sz="1200" dirty="0"/>
              <a:t>« </a:t>
            </a:r>
            <a:r>
              <a:rPr lang="fr-FR" sz="1200" dirty="0" err="1"/>
              <a:t>client_id</a:t>
            </a:r>
            <a:r>
              <a:rPr lang="fr-FR" sz="1200" dirty="0"/>
              <a:t>» est une clé primaire avec 8623 valeurs uniques sans doublon</a:t>
            </a:r>
          </a:p>
          <a:p>
            <a:pPr marL="285750" indent="-285750"/>
            <a:r>
              <a:rPr lang="fr-FR" sz="1200" dirty="0"/>
              <a:t>Clients nés entre 1929 et 2004</a:t>
            </a:r>
          </a:p>
          <a:p>
            <a:pPr marL="285750" indent="-285750"/>
            <a:r>
              <a:rPr lang="fr-FR" sz="1200" dirty="0"/>
              <a:t>2 genres identifiés dans la colonne « </a:t>
            </a:r>
            <a:r>
              <a:rPr lang="fr-FR" sz="1200" dirty="0" err="1"/>
              <a:t>sex</a:t>
            </a:r>
            <a:r>
              <a:rPr lang="fr-FR" sz="1200" dirty="0"/>
              <a:t> »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7" name="Google Shape;4881;p49">
            <a:extLst>
              <a:ext uri="{FF2B5EF4-FFF2-40B4-BE49-F238E27FC236}">
                <a16:creationId xmlns:a16="http://schemas.microsoft.com/office/drawing/2014/main" id="{194327B7-9B42-4526-A09F-B03B202CDF84}"/>
              </a:ext>
            </a:extLst>
          </p:cNvPr>
          <p:cNvGrpSpPr/>
          <p:nvPr/>
        </p:nvGrpSpPr>
        <p:grpSpPr>
          <a:xfrm>
            <a:off x="4237703" y="1518622"/>
            <a:ext cx="473735" cy="380103"/>
            <a:chOff x="1921475" y="3695200"/>
            <a:chExt cx="438400" cy="349875"/>
          </a:xfrm>
          <a:solidFill>
            <a:srgbClr val="AA2D21"/>
          </a:solidFill>
        </p:grpSpPr>
        <p:sp>
          <p:nvSpPr>
            <p:cNvPr id="8" name="Google Shape;4882;p49">
              <a:extLst>
                <a:ext uri="{FF2B5EF4-FFF2-40B4-BE49-F238E27FC236}">
                  <a16:creationId xmlns:a16="http://schemas.microsoft.com/office/drawing/2014/main" id="{F31FA333-E022-4CE7-BA34-A0556283D629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" name="Google Shape;4883;p49">
              <a:extLst>
                <a:ext uri="{FF2B5EF4-FFF2-40B4-BE49-F238E27FC236}">
                  <a16:creationId xmlns:a16="http://schemas.microsoft.com/office/drawing/2014/main" id="{B57237CF-DAB8-4E87-9D29-81F87C5490D3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" name="Google Shape;4884;p49">
              <a:extLst>
                <a:ext uri="{FF2B5EF4-FFF2-40B4-BE49-F238E27FC236}">
                  <a16:creationId xmlns:a16="http://schemas.microsoft.com/office/drawing/2014/main" id="{DCC8564A-2C86-4582-A1DC-74DE6218DAA4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" name="Google Shape;4767;p49">
            <a:extLst>
              <a:ext uri="{FF2B5EF4-FFF2-40B4-BE49-F238E27FC236}">
                <a16:creationId xmlns:a16="http://schemas.microsoft.com/office/drawing/2014/main" id="{DD04709F-7543-442D-A54F-164CBF1CF070}"/>
              </a:ext>
            </a:extLst>
          </p:cNvPr>
          <p:cNvGrpSpPr/>
          <p:nvPr/>
        </p:nvGrpSpPr>
        <p:grpSpPr>
          <a:xfrm>
            <a:off x="1523577" y="1600607"/>
            <a:ext cx="358351" cy="298118"/>
            <a:chOff x="1926350" y="995225"/>
            <a:chExt cx="428650" cy="356600"/>
          </a:xfrm>
          <a:solidFill>
            <a:srgbClr val="AA2D21"/>
          </a:solidFill>
        </p:grpSpPr>
        <p:sp>
          <p:nvSpPr>
            <p:cNvPr id="12" name="Google Shape;4768;p49">
              <a:extLst>
                <a:ext uri="{FF2B5EF4-FFF2-40B4-BE49-F238E27FC236}">
                  <a16:creationId xmlns:a16="http://schemas.microsoft.com/office/drawing/2014/main" id="{71BF2DD3-09BA-4C6F-98A1-0CD3DBA6EADE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4769;p49">
              <a:extLst>
                <a:ext uri="{FF2B5EF4-FFF2-40B4-BE49-F238E27FC236}">
                  <a16:creationId xmlns:a16="http://schemas.microsoft.com/office/drawing/2014/main" id="{A57876AD-B976-4C9C-8C3D-4E56BD964815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4770;p49">
              <a:extLst>
                <a:ext uri="{FF2B5EF4-FFF2-40B4-BE49-F238E27FC236}">
                  <a16:creationId xmlns:a16="http://schemas.microsoft.com/office/drawing/2014/main" id="{AD5B8161-5B48-41E5-BC83-466E2C396463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4771;p49">
              <a:extLst>
                <a:ext uri="{FF2B5EF4-FFF2-40B4-BE49-F238E27FC236}">
                  <a16:creationId xmlns:a16="http://schemas.microsoft.com/office/drawing/2014/main" id="{1C9DCDA8-0558-477C-92DA-75E2CB4B26A2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6" name="Google Shape;4842;p49">
            <a:extLst>
              <a:ext uri="{FF2B5EF4-FFF2-40B4-BE49-F238E27FC236}">
                <a16:creationId xmlns:a16="http://schemas.microsoft.com/office/drawing/2014/main" id="{821C714A-671C-4820-AD21-DB4127C4B876}"/>
              </a:ext>
            </a:extLst>
          </p:cNvPr>
          <p:cNvSpPr/>
          <p:nvPr/>
        </p:nvSpPr>
        <p:spPr>
          <a:xfrm>
            <a:off x="7164477" y="1571002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AA2D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27063" y="2075919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A2D21"/>
                </a:solidFill>
              </a:rPr>
              <a:t>PREPARATION DES DONNEES</a:t>
            </a:r>
            <a:endParaRPr dirty="0">
              <a:solidFill>
                <a:srgbClr val="AA2D21"/>
              </a:solidFill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57" name="Google Shape;2623;p47">
            <a:extLst>
              <a:ext uri="{FF2B5EF4-FFF2-40B4-BE49-F238E27FC236}">
                <a16:creationId xmlns:a16="http://schemas.microsoft.com/office/drawing/2014/main" id="{14B7437B-D71F-4EA7-9869-01E7377529F5}"/>
              </a:ext>
            </a:extLst>
          </p:cNvPr>
          <p:cNvGrpSpPr/>
          <p:nvPr/>
        </p:nvGrpSpPr>
        <p:grpSpPr>
          <a:xfrm>
            <a:off x="5426783" y="848463"/>
            <a:ext cx="3382312" cy="3614711"/>
            <a:chOff x="1926580" y="602477"/>
            <a:chExt cx="4456273" cy="4762466"/>
          </a:xfrm>
        </p:grpSpPr>
        <p:sp>
          <p:nvSpPr>
            <p:cNvPr id="258" name="Google Shape;2624;p47">
              <a:extLst>
                <a:ext uri="{FF2B5EF4-FFF2-40B4-BE49-F238E27FC236}">
                  <a16:creationId xmlns:a16="http://schemas.microsoft.com/office/drawing/2014/main" id="{BEC2A6EC-4F32-461B-875C-0AF3643BE9C9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625;p47">
              <a:extLst>
                <a:ext uri="{FF2B5EF4-FFF2-40B4-BE49-F238E27FC236}">
                  <a16:creationId xmlns:a16="http://schemas.microsoft.com/office/drawing/2014/main" id="{1B484575-1A9D-42A0-9BA7-1476583D3CAA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26;p47">
              <a:extLst>
                <a:ext uri="{FF2B5EF4-FFF2-40B4-BE49-F238E27FC236}">
                  <a16:creationId xmlns:a16="http://schemas.microsoft.com/office/drawing/2014/main" id="{E4F7EEBD-5188-4FB7-9735-665C407ADE50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27;p47">
              <a:extLst>
                <a:ext uri="{FF2B5EF4-FFF2-40B4-BE49-F238E27FC236}">
                  <a16:creationId xmlns:a16="http://schemas.microsoft.com/office/drawing/2014/main" id="{53F5D037-87A2-48D8-A2EA-17FC59041B1F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8;p47">
              <a:extLst>
                <a:ext uri="{FF2B5EF4-FFF2-40B4-BE49-F238E27FC236}">
                  <a16:creationId xmlns:a16="http://schemas.microsoft.com/office/drawing/2014/main" id="{EFCA1D77-E90C-41F6-B4D4-6EABB309A2CB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29;p47">
              <a:extLst>
                <a:ext uri="{FF2B5EF4-FFF2-40B4-BE49-F238E27FC236}">
                  <a16:creationId xmlns:a16="http://schemas.microsoft.com/office/drawing/2014/main" id="{A4D2ADBB-ED1B-4588-B730-6B1D8158F926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30;p47">
              <a:extLst>
                <a:ext uri="{FF2B5EF4-FFF2-40B4-BE49-F238E27FC236}">
                  <a16:creationId xmlns:a16="http://schemas.microsoft.com/office/drawing/2014/main" id="{A0A88AC4-7B73-40C3-B20F-A0BFB6555D94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31;p47">
              <a:extLst>
                <a:ext uri="{FF2B5EF4-FFF2-40B4-BE49-F238E27FC236}">
                  <a16:creationId xmlns:a16="http://schemas.microsoft.com/office/drawing/2014/main" id="{F2F78885-1E80-4EC9-9523-A8B4F55644C8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32;p47">
              <a:extLst>
                <a:ext uri="{FF2B5EF4-FFF2-40B4-BE49-F238E27FC236}">
                  <a16:creationId xmlns:a16="http://schemas.microsoft.com/office/drawing/2014/main" id="{17CE5F92-0141-4C60-8B09-8754648604BB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33;p47">
              <a:extLst>
                <a:ext uri="{FF2B5EF4-FFF2-40B4-BE49-F238E27FC236}">
                  <a16:creationId xmlns:a16="http://schemas.microsoft.com/office/drawing/2014/main" id="{03D9EA9C-D87D-485F-8688-6A70E47966F4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34;p47">
              <a:extLst>
                <a:ext uri="{FF2B5EF4-FFF2-40B4-BE49-F238E27FC236}">
                  <a16:creationId xmlns:a16="http://schemas.microsoft.com/office/drawing/2014/main" id="{3B219093-C079-4E4A-9437-FE32BE1C74AC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35;p47">
              <a:extLst>
                <a:ext uri="{FF2B5EF4-FFF2-40B4-BE49-F238E27FC236}">
                  <a16:creationId xmlns:a16="http://schemas.microsoft.com/office/drawing/2014/main" id="{3B4B86C5-307C-4FD5-BEB0-700C667AABF1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636;p47">
              <a:extLst>
                <a:ext uri="{FF2B5EF4-FFF2-40B4-BE49-F238E27FC236}">
                  <a16:creationId xmlns:a16="http://schemas.microsoft.com/office/drawing/2014/main" id="{6BCAD66D-7C40-479F-83A5-DEA654C176B0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637;p47">
              <a:extLst>
                <a:ext uri="{FF2B5EF4-FFF2-40B4-BE49-F238E27FC236}">
                  <a16:creationId xmlns:a16="http://schemas.microsoft.com/office/drawing/2014/main" id="{052A6F07-AC5F-4C99-AC5D-A4F437187DD6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638;p47">
              <a:extLst>
                <a:ext uri="{FF2B5EF4-FFF2-40B4-BE49-F238E27FC236}">
                  <a16:creationId xmlns:a16="http://schemas.microsoft.com/office/drawing/2014/main" id="{3BBC295F-75B9-4B35-AC94-C412042822C7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639;p47">
              <a:extLst>
                <a:ext uri="{FF2B5EF4-FFF2-40B4-BE49-F238E27FC236}">
                  <a16:creationId xmlns:a16="http://schemas.microsoft.com/office/drawing/2014/main" id="{C356C027-7FAA-4B18-9FC9-CBEB7DA02D5A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640;p47">
              <a:extLst>
                <a:ext uri="{FF2B5EF4-FFF2-40B4-BE49-F238E27FC236}">
                  <a16:creationId xmlns:a16="http://schemas.microsoft.com/office/drawing/2014/main" id="{8E555B0B-7AE0-4218-8422-7B2BCC0C8CAA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641;p47">
              <a:extLst>
                <a:ext uri="{FF2B5EF4-FFF2-40B4-BE49-F238E27FC236}">
                  <a16:creationId xmlns:a16="http://schemas.microsoft.com/office/drawing/2014/main" id="{AE2F7B89-83A4-4341-9BE3-ED81BB673A5A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642;p47">
              <a:extLst>
                <a:ext uri="{FF2B5EF4-FFF2-40B4-BE49-F238E27FC236}">
                  <a16:creationId xmlns:a16="http://schemas.microsoft.com/office/drawing/2014/main" id="{7E3AF151-7F09-4878-B4AA-7E3C853E0826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643;p47">
              <a:extLst>
                <a:ext uri="{FF2B5EF4-FFF2-40B4-BE49-F238E27FC236}">
                  <a16:creationId xmlns:a16="http://schemas.microsoft.com/office/drawing/2014/main" id="{5089A5B3-C189-468F-B630-26C500E81356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644;p47">
              <a:extLst>
                <a:ext uri="{FF2B5EF4-FFF2-40B4-BE49-F238E27FC236}">
                  <a16:creationId xmlns:a16="http://schemas.microsoft.com/office/drawing/2014/main" id="{800A09AE-C47D-45B0-8807-961C39F55992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645;p47">
              <a:extLst>
                <a:ext uri="{FF2B5EF4-FFF2-40B4-BE49-F238E27FC236}">
                  <a16:creationId xmlns:a16="http://schemas.microsoft.com/office/drawing/2014/main" id="{4E750591-7887-469E-8390-8B038FF3CEDE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646;p47">
              <a:extLst>
                <a:ext uri="{FF2B5EF4-FFF2-40B4-BE49-F238E27FC236}">
                  <a16:creationId xmlns:a16="http://schemas.microsoft.com/office/drawing/2014/main" id="{81AAA859-0AB8-418A-BFDB-9FB6A9185325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647;p47">
              <a:extLst>
                <a:ext uri="{FF2B5EF4-FFF2-40B4-BE49-F238E27FC236}">
                  <a16:creationId xmlns:a16="http://schemas.microsoft.com/office/drawing/2014/main" id="{7B9D796A-30E8-4905-A2A8-268748D8390E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648;p47">
              <a:extLst>
                <a:ext uri="{FF2B5EF4-FFF2-40B4-BE49-F238E27FC236}">
                  <a16:creationId xmlns:a16="http://schemas.microsoft.com/office/drawing/2014/main" id="{C9F23264-5BDD-4E56-B4C9-3FE8DFC33838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649;p47">
              <a:extLst>
                <a:ext uri="{FF2B5EF4-FFF2-40B4-BE49-F238E27FC236}">
                  <a16:creationId xmlns:a16="http://schemas.microsoft.com/office/drawing/2014/main" id="{C6BC5DC3-4CCF-4FF7-9330-185C34EE204D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650;p47">
              <a:extLst>
                <a:ext uri="{FF2B5EF4-FFF2-40B4-BE49-F238E27FC236}">
                  <a16:creationId xmlns:a16="http://schemas.microsoft.com/office/drawing/2014/main" id="{5B29AA3F-F54B-42B0-9B1D-A902F5CC2FE1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651;p47">
              <a:extLst>
                <a:ext uri="{FF2B5EF4-FFF2-40B4-BE49-F238E27FC236}">
                  <a16:creationId xmlns:a16="http://schemas.microsoft.com/office/drawing/2014/main" id="{3396423B-CA74-455C-8EBB-BFED6B73258A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652;p47">
              <a:extLst>
                <a:ext uri="{FF2B5EF4-FFF2-40B4-BE49-F238E27FC236}">
                  <a16:creationId xmlns:a16="http://schemas.microsoft.com/office/drawing/2014/main" id="{799BE58B-C921-4337-89C1-A0E7F85025F8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653;p47">
              <a:extLst>
                <a:ext uri="{FF2B5EF4-FFF2-40B4-BE49-F238E27FC236}">
                  <a16:creationId xmlns:a16="http://schemas.microsoft.com/office/drawing/2014/main" id="{2C32EF7F-2E18-4CC0-B851-C02E94FA4604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654;p47">
              <a:extLst>
                <a:ext uri="{FF2B5EF4-FFF2-40B4-BE49-F238E27FC236}">
                  <a16:creationId xmlns:a16="http://schemas.microsoft.com/office/drawing/2014/main" id="{0B32B968-A6E7-4EFB-982B-B30EE5AFF549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655;p47">
              <a:extLst>
                <a:ext uri="{FF2B5EF4-FFF2-40B4-BE49-F238E27FC236}">
                  <a16:creationId xmlns:a16="http://schemas.microsoft.com/office/drawing/2014/main" id="{7C764D39-6D89-42D0-9C3A-C42157366EE0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656;p47">
              <a:extLst>
                <a:ext uri="{FF2B5EF4-FFF2-40B4-BE49-F238E27FC236}">
                  <a16:creationId xmlns:a16="http://schemas.microsoft.com/office/drawing/2014/main" id="{E00F3F6F-2498-4BE9-A969-2A6DB35B007C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657;p47">
              <a:extLst>
                <a:ext uri="{FF2B5EF4-FFF2-40B4-BE49-F238E27FC236}">
                  <a16:creationId xmlns:a16="http://schemas.microsoft.com/office/drawing/2014/main" id="{1348F64A-CF49-42F3-9859-62DD7AA79A1D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658;p47">
              <a:extLst>
                <a:ext uri="{FF2B5EF4-FFF2-40B4-BE49-F238E27FC236}">
                  <a16:creationId xmlns:a16="http://schemas.microsoft.com/office/drawing/2014/main" id="{8F4FE779-18EA-4115-8765-689513253AEC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659;p47">
              <a:extLst>
                <a:ext uri="{FF2B5EF4-FFF2-40B4-BE49-F238E27FC236}">
                  <a16:creationId xmlns:a16="http://schemas.microsoft.com/office/drawing/2014/main" id="{50A7971C-583B-4D73-9E59-88619EE51798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660;p47">
              <a:extLst>
                <a:ext uri="{FF2B5EF4-FFF2-40B4-BE49-F238E27FC236}">
                  <a16:creationId xmlns:a16="http://schemas.microsoft.com/office/drawing/2014/main" id="{7A06155F-60D2-41CD-A740-22E1BA021489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661;p47">
              <a:extLst>
                <a:ext uri="{FF2B5EF4-FFF2-40B4-BE49-F238E27FC236}">
                  <a16:creationId xmlns:a16="http://schemas.microsoft.com/office/drawing/2014/main" id="{CA4A2924-38F2-47E1-980D-5FB784509EA1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662;p47">
              <a:extLst>
                <a:ext uri="{FF2B5EF4-FFF2-40B4-BE49-F238E27FC236}">
                  <a16:creationId xmlns:a16="http://schemas.microsoft.com/office/drawing/2014/main" id="{AEA21892-3339-48E0-A848-85F3B4969B03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663;p47">
              <a:extLst>
                <a:ext uri="{FF2B5EF4-FFF2-40B4-BE49-F238E27FC236}">
                  <a16:creationId xmlns:a16="http://schemas.microsoft.com/office/drawing/2014/main" id="{83886853-E2F2-4BF6-8A0E-02D2D4339324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664;p47">
              <a:extLst>
                <a:ext uri="{FF2B5EF4-FFF2-40B4-BE49-F238E27FC236}">
                  <a16:creationId xmlns:a16="http://schemas.microsoft.com/office/drawing/2014/main" id="{BB93B8F0-2661-4EC7-8CDC-7E144458F1F6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665;p47">
              <a:extLst>
                <a:ext uri="{FF2B5EF4-FFF2-40B4-BE49-F238E27FC236}">
                  <a16:creationId xmlns:a16="http://schemas.microsoft.com/office/drawing/2014/main" id="{3A43CFBE-AEEB-423B-B2B0-42EFF73E604E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666;p47">
              <a:extLst>
                <a:ext uri="{FF2B5EF4-FFF2-40B4-BE49-F238E27FC236}">
                  <a16:creationId xmlns:a16="http://schemas.microsoft.com/office/drawing/2014/main" id="{CED6791B-C125-4239-B9E9-7EA9148AB0E8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2667;p47">
              <a:extLst>
                <a:ext uri="{FF2B5EF4-FFF2-40B4-BE49-F238E27FC236}">
                  <a16:creationId xmlns:a16="http://schemas.microsoft.com/office/drawing/2014/main" id="{89D0F672-F9E9-4B54-B7A8-1B86D3331A3F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2668;p47">
              <a:extLst>
                <a:ext uri="{FF2B5EF4-FFF2-40B4-BE49-F238E27FC236}">
                  <a16:creationId xmlns:a16="http://schemas.microsoft.com/office/drawing/2014/main" id="{E981C4CE-15C1-4D67-9BEF-98D09C23A27E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669;p47">
              <a:extLst>
                <a:ext uri="{FF2B5EF4-FFF2-40B4-BE49-F238E27FC236}">
                  <a16:creationId xmlns:a16="http://schemas.microsoft.com/office/drawing/2014/main" id="{83A394D7-C60B-4298-B6CB-57E52D725961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2670;p47">
              <a:extLst>
                <a:ext uri="{FF2B5EF4-FFF2-40B4-BE49-F238E27FC236}">
                  <a16:creationId xmlns:a16="http://schemas.microsoft.com/office/drawing/2014/main" id="{B5CE3F3B-0729-48E5-9F1F-B26CCAD21081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2671;p47">
              <a:extLst>
                <a:ext uri="{FF2B5EF4-FFF2-40B4-BE49-F238E27FC236}">
                  <a16:creationId xmlns:a16="http://schemas.microsoft.com/office/drawing/2014/main" id="{4ABF86DA-ADB0-430C-977D-307F611E519B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2672;p47">
              <a:extLst>
                <a:ext uri="{FF2B5EF4-FFF2-40B4-BE49-F238E27FC236}">
                  <a16:creationId xmlns:a16="http://schemas.microsoft.com/office/drawing/2014/main" id="{67308212-102E-4D65-BB71-74BB2806C173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2673;p47">
              <a:extLst>
                <a:ext uri="{FF2B5EF4-FFF2-40B4-BE49-F238E27FC236}">
                  <a16:creationId xmlns:a16="http://schemas.microsoft.com/office/drawing/2014/main" id="{59B81524-2993-4DF3-9978-85F5F838A7D6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2674;p47">
              <a:extLst>
                <a:ext uri="{FF2B5EF4-FFF2-40B4-BE49-F238E27FC236}">
                  <a16:creationId xmlns:a16="http://schemas.microsoft.com/office/drawing/2014/main" id="{CFF65163-5495-4A05-9754-834B75A2D5C5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2675;p47">
              <a:extLst>
                <a:ext uri="{FF2B5EF4-FFF2-40B4-BE49-F238E27FC236}">
                  <a16:creationId xmlns:a16="http://schemas.microsoft.com/office/drawing/2014/main" id="{9FCC2FB7-96E7-4C90-95E2-06CA1A2C66BB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2676;p47">
              <a:extLst>
                <a:ext uri="{FF2B5EF4-FFF2-40B4-BE49-F238E27FC236}">
                  <a16:creationId xmlns:a16="http://schemas.microsoft.com/office/drawing/2014/main" id="{A2AC259A-BF0E-488A-ACAD-D305AB55912B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2677;p47">
              <a:extLst>
                <a:ext uri="{FF2B5EF4-FFF2-40B4-BE49-F238E27FC236}">
                  <a16:creationId xmlns:a16="http://schemas.microsoft.com/office/drawing/2014/main" id="{6D43E429-A27D-41F6-8956-C21921E4A748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2678;p47">
              <a:extLst>
                <a:ext uri="{FF2B5EF4-FFF2-40B4-BE49-F238E27FC236}">
                  <a16:creationId xmlns:a16="http://schemas.microsoft.com/office/drawing/2014/main" id="{DDA652F3-B31D-4358-B492-D2C0377CC7CB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2679;p47">
              <a:extLst>
                <a:ext uri="{FF2B5EF4-FFF2-40B4-BE49-F238E27FC236}">
                  <a16:creationId xmlns:a16="http://schemas.microsoft.com/office/drawing/2014/main" id="{5842FD17-7B72-4763-AAE4-4B2989BEC17F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2680;p47">
              <a:extLst>
                <a:ext uri="{FF2B5EF4-FFF2-40B4-BE49-F238E27FC236}">
                  <a16:creationId xmlns:a16="http://schemas.microsoft.com/office/drawing/2014/main" id="{56765AA5-0277-444C-BF23-C450C4F26585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2681;p47">
              <a:extLst>
                <a:ext uri="{FF2B5EF4-FFF2-40B4-BE49-F238E27FC236}">
                  <a16:creationId xmlns:a16="http://schemas.microsoft.com/office/drawing/2014/main" id="{6F876ECD-3BD2-4D36-9E04-A83A0C0A1AE2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2682;p47">
              <a:extLst>
                <a:ext uri="{FF2B5EF4-FFF2-40B4-BE49-F238E27FC236}">
                  <a16:creationId xmlns:a16="http://schemas.microsoft.com/office/drawing/2014/main" id="{DB66FB84-D15A-4AB3-946C-676DDED26CEF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2683;p47">
              <a:extLst>
                <a:ext uri="{FF2B5EF4-FFF2-40B4-BE49-F238E27FC236}">
                  <a16:creationId xmlns:a16="http://schemas.microsoft.com/office/drawing/2014/main" id="{353A991A-17B6-4CE8-A985-F659F2556CF8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2684;p47">
              <a:extLst>
                <a:ext uri="{FF2B5EF4-FFF2-40B4-BE49-F238E27FC236}">
                  <a16:creationId xmlns:a16="http://schemas.microsoft.com/office/drawing/2014/main" id="{D4488724-D12E-4D4F-8DCC-0C8ABBE79B3E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2685;p47">
              <a:extLst>
                <a:ext uri="{FF2B5EF4-FFF2-40B4-BE49-F238E27FC236}">
                  <a16:creationId xmlns:a16="http://schemas.microsoft.com/office/drawing/2014/main" id="{E21EC493-4DD3-454F-9D43-32EBFD27C43F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2686;p47">
              <a:extLst>
                <a:ext uri="{FF2B5EF4-FFF2-40B4-BE49-F238E27FC236}">
                  <a16:creationId xmlns:a16="http://schemas.microsoft.com/office/drawing/2014/main" id="{8C0E7CCB-DFEF-444B-B1F8-3AA8D9633D28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2687;p47">
              <a:extLst>
                <a:ext uri="{FF2B5EF4-FFF2-40B4-BE49-F238E27FC236}">
                  <a16:creationId xmlns:a16="http://schemas.microsoft.com/office/drawing/2014/main" id="{24CCABDA-D3E2-4F99-BC4B-55DDC12D16DD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2688;p47">
              <a:extLst>
                <a:ext uri="{FF2B5EF4-FFF2-40B4-BE49-F238E27FC236}">
                  <a16:creationId xmlns:a16="http://schemas.microsoft.com/office/drawing/2014/main" id="{601186D5-82C1-4705-AAEF-DAC504477A86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2689;p47">
              <a:extLst>
                <a:ext uri="{FF2B5EF4-FFF2-40B4-BE49-F238E27FC236}">
                  <a16:creationId xmlns:a16="http://schemas.microsoft.com/office/drawing/2014/main" id="{A8DF3F85-A772-4B0A-822A-67B2066E9C14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2690;p47">
              <a:extLst>
                <a:ext uri="{FF2B5EF4-FFF2-40B4-BE49-F238E27FC236}">
                  <a16:creationId xmlns:a16="http://schemas.microsoft.com/office/drawing/2014/main" id="{47C19F93-BF2D-417B-B3BB-77B3EF5F095F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2691;p47">
              <a:extLst>
                <a:ext uri="{FF2B5EF4-FFF2-40B4-BE49-F238E27FC236}">
                  <a16:creationId xmlns:a16="http://schemas.microsoft.com/office/drawing/2014/main" id="{C66034CB-F039-4CB0-890D-1A985CF8B683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2692;p47">
              <a:extLst>
                <a:ext uri="{FF2B5EF4-FFF2-40B4-BE49-F238E27FC236}">
                  <a16:creationId xmlns:a16="http://schemas.microsoft.com/office/drawing/2014/main" id="{AC24882F-7AE0-47FC-B48E-12B1EC52255D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2693;p47">
              <a:extLst>
                <a:ext uri="{FF2B5EF4-FFF2-40B4-BE49-F238E27FC236}">
                  <a16:creationId xmlns:a16="http://schemas.microsoft.com/office/drawing/2014/main" id="{F655E095-5037-4386-9C58-C4FA82D25CAB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2694;p47">
              <a:extLst>
                <a:ext uri="{FF2B5EF4-FFF2-40B4-BE49-F238E27FC236}">
                  <a16:creationId xmlns:a16="http://schemas.microsoft.com/office/drawing/2014/main" id="{B9FCA543-6DA2-4E48-B89B-711E5FE7D8AF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2695;p47">
              <a:extLst>
                <a:ext uri="{FF2B5EF4-FFF2-40B4-BE49-F238E27FC236}">
                  <a16:creationId xmlns:a16="http://schemas.microsoft.com/office/drawing/2014/main" id="{DA358533-1EEC-49CD-89C7-EFCBFA981EA0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2696;p47">
              <a:extLst>
                <a:ext uri="{FF2B5EF4-FFF2-40B4-BE49-F238E27FC236}">
                  <a16:creationId xmlns:a16="http://schemas.microsoft.com/office/drawing/2014/main" id="{B0482128-3326-4B62-B593-0B244957ED44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2697;p47">
              <a:extLst>
                <a:ext uri="{FF2B5EF4-FFF2-40B4-BE49-F238E27FC236}">
                  <a16:creationId xmlns:a16="http://schemas.microsoft.com/office/drawing/2014/main" id="{C6DBF31C-276E-4638-A858-A3C4874C9FC0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2698;p47">
              <a:extLst>
                <a:ext uri="{FF2B5EF4-FFF2-40B4-BE49-F238E27FC236}">
                  <a16:creationId xmlns:a16="http://schemas.microsoft.com/office/drawing/2014/main" id="{ED50DC4E-6CFF-4C3B-B65C-54BE54563552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2699;p47">
              <a:extLst>
                <a:ext uri="{FF2B5EF4-FFF2-40B4-BE49-F238E27FC236}">
                  <a16:creationId xmlns:a16="http://schemas.microsoft.com/office/drawing/2014/main" id="{44544106-388B-4286-BB6C-77467DBE8A8D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2700;p47">
              <a:extLst>
                <a:ext uri="{FF2B5EF4-FFF2-40B4-BE49-F238E27FC236}">
                  <a16:creationId xmlns:a16="http://schemas.microsoft.com/office/drawing/2014/main" id="{C05E54A1-7AB2-43DC-8099-75E6DD4288BE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2701;p47">
              <a:extLst>
                <a:ext uri="{FF2B5EF4-FFF2-40B4-BE49-F238E27FC236}">
                  <a16:creationId xmlns:a16="http://schemas.microsoft.com/office/drawing/2014/main" id="{B85D90E5-5DE7-4059-BC4B-9F8495609868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2702;p47">
              <a:extLst>
                <a:ext uri="{FF2B5EF4-FFF2-40B4-BE49-F238E27FC236}">
                  <a16:creationId xmlns:a16="http://schemas.microsoft.com/office/drawing/2014/main" id="{40DB5567-60C4-4BC2-B089-7D1170674335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2703;p47">
              <a:extLst>
                <a:ext uri="{FF2B5EF4-FFF2-40B4-BE49-F238E27FC236}">
                  <a16:creationId xmlns:a16="http://schemas.microsoft.com/office/drawing/2014/main" id="{2958EC7F-77D9-4710-B0BC-F8C6915EE40A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2704;p47">
              <a:extLst>
                <a:ext uri="{FF2B5EF4-FFF2-40B4-BE49-F238E27FC236}">
                  <a16:creationId xmlns:a16="http://schemas.microsoft.com/office/drawing/2014/main" id="{23066DBE-3DA7-4C4E-B90B-85B89D4FD66A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2705;p47">
              <a:extLst>
                <a:ext uri="{FF2B5EF4-FFF2-40B4-BE49-F238E27FC236}">
                  <a16:creationId xmlns:a16="http://schemas.microsoft.com/office/drawing/2014/main" id="{41E88CF8-29DC-4EDC-B05C-B40AD182FF4A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2706;p47">
              <a:extLst>
                <a:ext uri="{FF2B5EF4-FFF2-40B4-BE49-F238E27FC236}">
                  <a16:creationId xmlns:a16="http://schemas.microsoft.com/office/drawing/2014/main" id="{8674345B-59D8-42BC-AFEB-AB07A4379939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2707;p47">
              <a:extLst>
                <a:ext uri="{FF2B5EF4-FFF2-40B4-BE49-F238E27FC236}">
                  <a16:creationId xmlns:a16="http://schemas.microsoft.com/office/drawing/2014/main" id="{B7E544BF-5372-40D0-96A8-EC51CF85FB5E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2708;p47">
              <a:extLst>
                <a:ext uri="{FF2B5EF4-FFF2-40B4-BE49-F238E27FC236}">
                  <a16:creationId xmlns:a16="http://schemas.microsoft.com/office/drawing/2014/main" id="{1E2213E8-16EA-4FF5-869B-6B7F7FCF9823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2709;p47">
              <a:extLst>
                <a:ext uri="{FF2B5EF4-FFF2-40B4-BE49-F238E27FC236}">
                  <a16:creationId xmlns:a16="http://schemas.microsoft.com/office/drawing/2014/main" id="{6CC3D19C-3F76-4AAE-A060-C69B793AE2F7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2710;p47">
              <a:extLst>
                <a:ext uri="{FF2B5EF4-FFF2-40B4-BE49-F238E27FC236}">
                  <a16:creationId xmlns:a16="http://schemas.microsoft.com/office/drawing/2014/main" id="{E2197A85-9C77-4809-B7AF-0061C06D52D7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2711;p47">
              <a:extLst>
                <a:ext uri="{FF2B5EF4-FFF2-40B4-BE49-F238E27FC236}">
                  <a16:creationId xmlns:a16="http://schemas.microsoft.com/office/drawing/2014/main" id="{20D03EAB-2C57-4274-B14C-4DE72312C5CF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2712;p47">
              <a:extLst>
                <a:ext uri="{FF2B5EF4-FFF2-40B4-BE49-F238E27FC236}">
                  <a16:creationId xmlns:a16="http://schemas.microsoft.com/office/drawing/2014/main" id="{B5591304-8914-4A3C-AEC3-9FF3FFE64F2E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2713;p47">
              <a:extLst>
                <a:ext uri="{FF2B5EF4-FFF2-40B4-BE49-F238E27FC236}">
                  <a16:creationId xmlns:a16="http://schemas.microsoft.com/office/drawing/2014/main" id="{70539AF8-34A3-41CF-9B9F-4C0ECE5ED2CA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2714;p47">
              <a:extLst>
                <a:ext uri="{FF2B5EF4-FFF2-40B4-BE49-F238E27FC236}">
                  <a16:creationId xmlns:a16="http://schemas.microsoft.com/office/drawing/2014/main" id="{5B42CEA3-8BFB-4D95-A560-269DF0446633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2715;p47">
              <a:extLst>
                <a:ext uri="{FF2B5EF4-FFF2-40B4-BE49-F238E27FC236}">
                  <a16:creationId xmlns:a16="http://schemas.microsoft.com/office/drawing/2014/main" id="{4A76F584-CA29-4E41-ACA5-3502F7C255B2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2716;p47">
              <a:extLst>
                <a:ext uri="{FF2B5EF4-FFF2-40B4-BE49-F238E27FC236}">
                  <a16:creationId xmlns:a16="http://schemas.microsoft.com/office/drawing/2014/main" id="{40A8DD7A-E6B0-4422-B027-5252A61EF236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2717;p47">
              <a:extLst>
                <a:ext uri="{FF2B5EF4-FFF2-40B4-BE49-F238E27FC236}">
                  <a16:creationId xmlns:a16="http://schemas.microsoft.com/office/drawing/2014/main" id="{C934B129-B73A-4F9B-AF30-3403D35D7BD9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2718;p47">
              <a:extLst>
                <a:ext uri="{FF2B5EF4-FFF2-40B4-BE49-F238E27FC236}">
                  <a16:creationId xmlns:a16="http://schemas.microsoft.com/office/drawing/2014/main" id="{40E16C24-B53E-4290-9E58-2CAA16C485B8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2719;p47">
              <a:extLst>
                <a:ext uri="{FF2B5EF4-FFF2-40B4-BE49-F238E27FC236}">
                  <a16:creationId xmlns:a16="http://schemas.microsoft.com/office/drawing/2014/main" id="{FFBE5140-9EBC-4E99-8875-9C17CE343FAF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2720;p47">
              <a:extLst>
                <a:ext uri="{FF2B5EF4-FFF2-40B4-BE49-F238E27FC236}">
                  <a16:creationId xmlns:a16="http://schemas.microsoft.com/office/drawing/2014/main" id="{BB258D0F-9639-4A37-8CA7-D46C01DB53A2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2721;p47">
              <a:extLst>
                <a:ext uri="{FF2B5EF4-FFF2-40B4-BE49-F238E27FC236}">
                  <a16:creationId xmlns:a16="http://schemas.microsoft.com/office/drawing/2014/main" id="{67AE6D2C-D15B-4A8F-B8F1-C6CF0BB42F42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2722;p47">
              <a:extLst>
                <a:ext uri="{FF2B5EF4-FFF2-40B4-BE49-F238E27FC236}">
                  <a16:creationId xmlns:a16="http://schemas.microsoft.com/office/drawing/2014/main" id="{2DA6E149-664D-4DC6-B6A4-E046A9B36CEF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2723;p47">
              <a:extLst>
                <a:ext uri="{FF2B5EF4-FFF2-40B4-BE49-F238E27FC236}">
                  <a16:creationId xmlns:a16="http://schemas.microsoft.com/office/drawing/2014/main" id="{BEB8DD36-D6E7-4DF3-A5AD-D2E37EC06D29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2724;p47">
              <a:extLst>
                <a:ext uri="{FF2B5EF4-FFF2-40B4-BE49-F238E27FC236}">
                  <a16:creationId xmlns:a16="http://schemas.microsoft.com/office/drawing/2014/main" id="{AF747D42-85F0-4C5A-B52E-28828FC89C38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2725;p47">
              <a:extLst>
                <a:ext uri="{FF2B5EF4-FFF2-40B4-BE49-F238E27FC236}">
                  <a16:creationId xmlns:a16="http://schemas.microsoft.com/office/drawing/2014/main" id="{BBA73A4B-E712-4050-848B-FCFC92391EC9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2726;p47">
              <a:extLst>
                <a:ext uri="{FF2B5EF4-FFF2-40B4-BE49-F238E27FC236}">
                  <a16:creationId xmlns:a16="http://schemas.microsoft.com/office/drawing/2014/main" id="{C2F0F6BA-A841-4DD9-9214-90F5D2F37914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2727;p47">
              <a:extLst>
                <a:ext uri="{FF2B5EF4-FFF2-40B4-BE49-F238E27FC236}">
                  <a16:creationId xmlns:a16="http://schemas.microsoft.com/office/drawing/2014/main" id="{015FC81C-6ECD-47C6-9C25-8B8353A29544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2728;p47">
              <a:extLst>
                <a:ext uri="{FF2B5EF4-FFF2-40B4-BE49-F238E27FC236}">
                  <a16:creationId xmlns:a16="http://schemas.microsoft.com/office/drawing/2014/main" id="{E89B5707-EF2F-4B4B-A20F-43323A93DE2E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2729;p47">
              <a:extLst>
                <a:ext uri="{FF2B5EF4-FFF2-40B4-BE49-F238E27FC236}">
                  <a16:creationId xmlns:a16="http://schemas.microsoft.com/office/drawing/2014/main" id="{EF69FB72-BB78-4300-928A-600234A63D50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2730;p47">
              <a:extLst>
                <a:ext uri="{FF2B5EF4-FFF2-40B4-BE49-F238E27FC236}">
                  <a16:creationId xmlns:a16="http://schemas.microsoft.com/office/drawing/2014/main" id="{48185D59-CE56-4DE6-A840-4A2560C9352A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2731;p47">
              <a:extLst>
                <a:ext uri="{FF2B5EF4-FFF2-40B4-BE49-F238E27FC236}">
                  <a16:creationId xmlns:a16="http://schemas.microsoft.com/office/drawing/2014/main" id="{68E9CD06-21BF-494B-995A-B6D892CE87E6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2732;p47">
              <a:extLst>
                <a:ext uri="{FF2B5EF4-FFF2-40B4-BE49-F238E27FC236}">
                  <a16:creationId xmlns:a16="http://schemas.microsoft.com/office/drawing/2014/main" id="{9B2880EB-D685-401E-9AC4-6BE3AEFB2C11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2733;p47">
              <a:extLst>
                <a:ext uri="{FF2B5EF4-FFF2-40B4-BE49-F238E27FC236}">
                  <a16:creationId xmlns:a16="http://schemas.microsoft.com/office/drawing/2014/main" id="{46D55506-4BF4-489B-8894-BDEC4AAE3E62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2734;p47">
              <a:extLst>
                <a:ext uri="{FF2B5EF4-FFF2-40B4-BE49-F238E27FC236}">
                  <a16:creationId xmlns:a16="http://schemas.microsoft.com/office/drawing/2014/main" id="{8327FE87-6665-47E2-BE75-8CACCFCBC24E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2735;p47">
              <a:extLst>
                <a:ext uri="{FF2B5EF4-FFF2-40B4-BE49-F238E27FC236}">
                  <a16:creationId xmlns:a16="http://schemas.microsoft.com/office/drawing/2014/main" id="{73EECDED-EEA1-4BC9-A50E-9A8DA297EB25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2736;p47">
              <a:extLst>
                <a:ext uri="{FF2B5EF4-FFF2-40B4-BE49-F238E27FC236}">
                  <a16:creationId xmlns:a16="http://schemas.microsoft.com/office/drawing/2014/main" id="{0B42AE03-B558-4548-BE8A-7451487C9873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2737;p47">
              <a:extLst>
                <a:ext uri="{FF2B5EF4-FFF2-40B4-BE49-F238E27FC236}">
                  <a16:creationId xmlns:a16="http://schemas.microsoft.com/office/drawing/2014/main" id="{AE40DB8F-C4AC-4C21-8610-35ADE771AC0B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2738;p47">
              <a:extLst>
                <a:ext uri="{FF2B5EF4-FFF2-40B4-BE49-F238E27FC236}">
                  <a16:creationId xmlns:a16="http://schemas.microsoft.com/office/drawing/2014/main" id="{466E79F8-C4B5-4FD8-ADD6-31C229FA2A93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2739;p47">
              <a:extLst>
                <a:ext uri="{FF2B5EF4-FFF2-40B4-BE49-F238E27FC236}">
                  <a16:creationId xmlns:a16="http://schemas.microsoft.com/office/drawing/2014/main" id="{1D1750B4-5E8C-45B3-95EF-82920003C589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2740;p47">
              <a:extLst>
                <a:ext uri="{FF2B5EF4-FFF2-40B4-BE49-F238E27FC236}">
                  <a16:creationId xmlns:a16="http://schemas.microsoft.com/office/drawing/2014/main" id="{BC6CFB54-ADDC-451D-AE4F-4C037DF15E2C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2741;p47">
              <a:extLst>
                <a:ext uri="{FF2B5EF4-FFF2-40B4-BE49-F238E27FC236}">
                  <a16:creationId xmlns:a16="http://schemas.microsoft.com/office/drawing/2014/main" id="{4A301E31-D31B-48EC-AD2C-F06EA1F568DE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2742;p47">
              <a:extLst>
                <a:ext uri="{FF2B5EF4-FFF2-40B4-BE49-F238E27FC236}">
                  <a16:creationId xmlns:a16="http://schemas.microsoft.com/office/drawing/2014/main" id="{160E6BFC-B5E9-44CE-A664-1EC432FC6462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2743;p47">
              <a:extLst>
                <a:ext uri="{FF2B5EF4-FFF2-40B4-BE49-F238E27FC236}">
                  <a16:creationId xmlns:a16="http://schemas.microsoft.com/office/drawing/2014/main" id="{078A5CBD-D93F-48E9-9682-8413901C1017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2744;p47">
              <a:extLst>
                <a:ext uri="{FF2B5EF4-FFF2-40B4-BE49-F238E27FC236}">
                  <a16:creationId xmlns:a16="http://schemas.microsoft.com/office/drawing/2014/main" id="{B9C40225-DAC9-458B-AD1E-45E2A9D2BA1F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2745;p47">
              <a:extLst>
                <a:ext uri="{FF2B5EF4-FFF2-40B4-BE49-F238E27FC236}">
                  <a16:creationId xmlns:a16="http://schemas.microsoft.com/office/drawing/2014/main" id="{3E427437-8C73-42D1-A2FE-C86438348D6F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746;p47">
              <a:extLst>
                <a:ext uri="{FF2B5EF4-FFF2-40B4-BE49-F238E27FC236}">
                  <a16:creationId xmlns:a16="http://schemas.microsoft.com/office/drawing/2014/main" id="{58C2EE0D-7EA4-4545-A386-B2A20E83B9C5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747;p47">
              <a:extLst>
                <a:ext uri="{FF2B5EF4-FFF2-40B4-BE49-F238E27FC236}">
                  <a16:creationId xmlns:a16="http://schemas.microsoft.com/office/drawing/2014/main" id="{2A97B093-C05E-40C9-9EFF-2DEF1FBA915A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748;p47">
              <a:extLst>
                <a:ext uri="{FF2B5EF4-FFF2-40B4-BE49-F238E27FC236}">
                  <a16:creationId xmlns:a16="http://schemas.microsoft.com/office/drawing/2014/main" id="{BF257594-8F8B-468D-B4F2-DC69B97FF255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749;p47">
              <a:extLst>
                <a:ext uri="{FF2B5EF4-FFF2-40B4-BE49-F238E27FC236}">
                  <a16:creationId xmlns:a16="http://schemas.microsoft.com/office/drawing/2014/main" id="{C9A79024-8C43-4FD5-829D-BB73172A7618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750;p47">
              <a:extLst>
                <a:ext uri="{FF2B5EF4-FFF2-40B4-BE49-F238E27FC236}">
                  <a16:creationId xmlns:a16="http://schemas.microsoft.com/office/drawing/2014/main" id="{506A8FE0-9AEE-4069-A8A9-8F3398BA7950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751;p47">
              <a:extLst>
                <a:ext uri="{FF2B5EF4-FFF2-40B4-BE49-F238E27FC236}">
                  <a16:creationId xmlns:a16="http://schemas.microsoft.com/office/drawing/2014/main" id="{C0E43B32-D5C1-4AED-BD32-0043AEF0EF54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752;p47">
              <a:extLst>
                <a:ext uri="{FF2B5EF4-FFF2-40B4-BE49-F238E27FC236}">
                  <a16:creationId xmlns:a16="http://schemas.microsoft.com/office/drawing/2014/main" id="{50A5C203-B996-4F09-A8FF-D066666BBFC8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2753;p47">
              <a:extLst>
                <a:ext uri="{FF2B5EF4-FFF2-40B4-BE49-F238E27FC236}">
                  <a16:creationId xmlns:a16="http://schemas.microsoft.com/office/drawing/2014/main" id="{158E017B-F55C-40A7-921F-82032D3364B1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2754;p47">
              <a:extLst>
                <a:ext uri="{FF2B5EF4-FFF2-40B4-BE49-F238E27FC236}">
                  <a16:creationId xmlns:a16="http://schemas.microsoft.com/office/drawing/2014/main" id="{74E7F4FF-BD58-4CA4-9B8B-65E5123E9A09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2755;p47">
              <a:extLst>
                <a:ext uri="{FF2B5EF4-FFF2-40B4-BE49-F238E27FC236}">
                  <a16:creationId xmlns:a16="http://schemas.microsoft.com/office/drawing/2014/main" id="{FCDCC95B-DFCD-4657-A4BC-12791BC7C519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2756;p47">
              <a:extLst>
                <a:ext uri="{FF2B5EF4-FFF2-40B4-BE49-F238E27FC236}">
                  <a16:creationId xmlns:a16="http://schemas.microsoft.com/office/drawing/2014/main" id="{2D04E8E7-D74E-4123-BAFC-75450F37E774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2757;p47">
              <a:extLst>
                <a:ext uri="{FF2B5EF4-FFF2-40B4-BE49-F238E27FC236}">
                  <a16:creationId xmlns:a16="http://schemas.microsoft.com/office/drawing/2014/main" id="{B722E1F5-6BF1-4CF3-B4DC-553BD57CD290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2758;p47">
              <a:extLst>
                <a:ext uri="{FF2B5EF4-FFF2-40B4-BE49-F238E27FC236}">
                  <a16:creationId xmlns:a16="http://schemas.microsoft.com/office/drawing/2014/main" id="{30A58175-A8BE-4890-82B5-C1256DE9944C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2759;p47">
              <a:extLst>
                <a:ext uri="{FF2B5EF4-FFF2-40B4-BE49-F238E27FC236}">
                  <a16:creationId xmlns:a16="http://schemas.microsoft.com/office/drawing/2014/main" id="{5DA27162-5561-4600-8C7C-B6F33837F305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2760;p47">
              <a:extLst>
                <a:ext uri="{FF2B5EF4-FFF2-40B4-BE49-F238E27FC236}">
                  <a16:creationId xmlns:a16="http://schemas.microsoft.com/office/drawing/2014/main" id="{029BBB65-BA66-42E6-9C1A-CFC29EFA2BEA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2761;p47">
              <a:extLst>
                <a:ext uri="{FF2B5EF4-FFF2-40B4-BE49-F238E27FC236}">
                  <a16:creationId xmlns:a16="http://schemas.microsoft.com/office/drawing/2014/main" id="{7AFD31E1-8313-4C90-84BA-DD4B781846E7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2762;p47">
              <a:extLst>
                <a:ext uri="{FF2B5EF4-FFF2-40B4-BE49-F238E27FC236}">
                  <a16:creationId xmlns:a16="http://schemas.microsoft.com/office/drawing/2014/main" id="{EBE354A3-D482-41E0-A4D3-D1D0CED907BE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2763;p47">
              <a:extLst>
                <a:ext uri="{FF2B5EF4-FFF2-40B4-BE49-F238E27FC236}">
                  <a16:creationId xmlns:a16="http://schemas.microsoft.com/office/drawing/2014/main" id="{4EF37DB8-ADB1-495A-A839-DF7E34C194F4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2764;p47">
              <a:extLst>
                <a:ext uri="{FF2B5EF4-FFF2-40B4-BE49-F238E27FC236}">
                  <a16:creationId xmlns:a16="http://schemas.microsoft.com/office/drawing/2014/main" id="{975BD501-F210-444B-BD76-6AD9E3EEE058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2765;p47">
              <a:extLst>
                <a:ext uri="{FF2B5EF4-FFF2-40B4-BE49-F238E27FC236}">
                  <a16:creationId xmlns:a16="http://schemas.microsoft.com/office/drawing/2014/main" id="{B2F9749B-13EE-44A9-B5C2-7F16C12E03A9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2766;p47">
              <a:extLst>
                <a:ext uri="{FF2B5EF4-FFF2-40B4-BE49-F238E27FC236}">
                  <a16:creationId xmlns:a16="http://schemas.microsoft.com/office/drawing/2014/main" id="{0D231448-00F7-41C5-8B6E-D817E8CBDD6B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2767;p47">
              <a:extLst>
                <a:ext uri="{FF2B5EF4-FFF2-40B4-BE49-F238E27FC236}">
                  <a16:creationId xmlns:a16="http://schemas.microsoft.com/office/drawing/2014/main" id="{CF581B17-4657-4C19-8344-A726DEFA08C2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2768;p47">
              <a:extLst>
                <a:ext uri="{FF2B5EF4-FFF2-40B4-BE49-F238E27FC236}">
                  <a16:creationId xmlns:a16="http://schemas.microsoft.com/office/drawing/2014/main" id="{C10040BA-75AD-43AD-AD8D-890095099F11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2769;p47">
              <a:extLst>
                <a:ext uri="{FF2B5EF4-FFF2-40B4-BE49-F238E27FC236}">
                  <a16:creationId xmlns:a16="http://schemas.microsoft.com/office/drawing/2014/main" id="{2F49794C-9817-420E-A5E7-B2C89A6995B2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2770;p47">
              <a:extLst>
                <a:ext uri="{FF2B5EF4-FFF2-40B4-BE49-F238E27FC236}">
                  <a16:creationId xmlns:a16="http://schemas.microsoft.com/office/drawing/2014/main" id="{1BB4A566-5CD4-41AC-93E1-FC421D4E7B8D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410" name="Google Shape;2771;p47">
                <a:extLst>
                  <a:ext uri="{FF2B5EF4-FFF2-40B4-BE49-F238E27FC236}">
                    <a16:creationId xmlns:a16="http://schemas.microsoft.com/office/drawing/2014/main" id="{277FF530-7234-4D8A-800B-C24A3FC2089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2772;p47">
                <a:extLst>
                  <a:ext uri="{FF2B5EF4-FFF2-40B4-BE49-F238E27FC236}">
                    <a16:creationId xmlns:a16="http://schemas.microsoft.com/office/drawing/2014/main" id="{711FCC01-1DE9-4FED-8D8A-596C67CDB867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2773;p47">
                <a:extLst>
                  <a:ext uri="{FF2B5EF4-FFF2-40B4-BE49-F238E27FC236}">
                    <a16:creationId xmlns:a16="http://schemas.microsoft.com/office/drawing/2014/main" id="{B68ED781-4EDF-4B93-AC2F-AC8FCD1B6A01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2774;p47">
                <a:extLst>
                  <a:ext uri="{FF2B5EF4-FFF2-40B4-BE49-F238E27FC236}">
                    <a16:creationId xmlns:a16="http://schemas.microsoft.com/office/drawing/2014/main" id="{4BDCE8C6-476D-4CF5-BCC5-4FA7738F31CF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2775;p47">
                <a:extLst>
                  <a:ext uri="{FF2B5EF4-FFF2-40B4-BE49-F238E27FC236}">
                    <a16:creationId xmlns:a16="http://schemas.microsoft.com/office/drawing/2014/main" id="{319A1123-7A7D-4A2F-A1A8-C55F84F61C68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8" name="Google Shape;2776;p47">
              <a:extLst>
                <a:ext uri="{FF2B5EF4-FFF2-40B4-BE49-F238E27FC236}">
                  <a16:creationId xmlns:a16="http://schemas.microsoft.com/office/drawing/2014/main" id="{E9ACC20A-0C6B-4540-BEB1-305DB1AB2295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2777;p47">
              <a:extLst>
                <a:ext uri="{FF2B5EF4-FFF2-40B4-BE49-F238E27FC236}">
                  <a16:creationId xmlns:a16="http://schemas.microsoft.com/office/drawing/2014/main" id="{016F175C-F50A-4A08-BC0C-3A5F2BD4D908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6580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41092" y="718239"/>
            <a:ext cx="6664486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Les opérations réalisées</a:t>
            </a:r>
            <a:endParaRPr sz="2800"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410635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200" b="1" dirty="0"/>
              <a:t>Données de test</a:t>
            </a:r>
          </a:p>
          <a:p>
            <a:pPr marL="285750" indent="-285750"/>
            <a:r>
              <a:rPr lang="fr-FR" sz="1200" dirty="0"/>
              <a:t>Nous supprimons les 200 lignes de test de la session « s_0 » sur le fichier transaction </a:t>
            </a:r>
          </a:p>
          <a:p>
            <a:pPr marL="285750" indent="-285750"/>
            <a:r>
              <a:rPr lang="fr-FR" sz="1200" dirty="0"/>
              <a:t>Nous supprimons les clients « ct_0 » et « ct_1 » du fichier </a:t>
            </a:r>
            <a:r>
              <a:rPr lang="fr-FR" sz="1200" dirty="0" err="1"/>
              <a:t>customers</a:t>
            </a:r>
            <a:endParaRPr lang="fr-FR" sz="1200" dirty="0"/>
          </a:p>
          <a:p>
            <a:pPr marL="285750" indent="-285750"/>
            <a:r>
              <a:rPr lang="fr-FR" sz="1200" dirty="0"/>
              <a:t>Nous supprimons le produit « T_0 » du fichier </a:t>
            </a:r>
            <a:r>
              <a:rPr lang="fr-FR" sz="1200" dirty="0" err="1"/>
              <a:t>products</a:t>
            </a:r>
            <a:endParaRPr sz="1200" dirty="0"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373131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fr-FR" sz="1200" b="1" dirty="0"/>
              <a:t>Âges </a:t>
            </a:r>
          </a:p>
          <a:p>
            <a:pPr marL="285750" indent="-285750"/>
            <a:r>
              <a:rPr lang="fr-FR" sz="1200" dirty="0"/>
              <a:t>Nous créons une colonne « </a:t>
            </a:r>
            <a:r>
              <a:rPr lang="fr-FR" sz="1200" dirty="0" err="1"/>
              <a:t>age</a:t>
            </a:r>
            <a:r>
              <a:rPr lang="fr-FR" sz="1200" dirty="0"/>
              <a:t> » dans notre fichier </a:t>
            </a:r>
            <a:r>
              <a:rPr lang="fr-FR" sz="1200" dirty="0" err="1"/>
              <a:t>customers</a:t>
            </a:r>
            <a:r>
              <a:rPr lang="fr-FR" sz="1200" dirty="0"/>
              <a:t> </a:t>
            </a:r>
          </a:p>
          <a:p>
            <a:pPr marL="285750" indent="-285750"/>
            <a:r>
              <a:rPr lang="fr-FR" sz="1200" dirty="0"/>
              <a:t>Ainsi qu’une colonne « </a:t>
            </a:r>
            <a:r>
              <a:rPr lang="fr-FR" sz="1200" dirty="0" err="1"/>
              <a:t>tranche_age</a:t>
            </a:r>
            <a:r>
              <a:rPr lang="fr-FR" sz="1200" dirty="0"/>
              <a:t> » qui divise les clients en 4 tranches d’âge</a:t>
            </a:r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25725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fr-FR" sz="1200" b="1" dirty="0"/>
              <a:t>Types</a:t>
            </a:r>
          </a:p>
          <a:p>
            <a:pPr marL="285750" indent="-285750"/>
            <a:r>
              <a:rPr lang="fr-FR" sz="1200" dirty="0"/>
              <a:t>Nous modifions le type de la colonne « </a:t>
            </a:r>
            <a:r>
              <a:rPr lang="fr-FR" sz="1200" dirty="0" err="1"/>
              <a:t>categ</a:t>
            </a:r>
            <a:r>
              <a:rPr lang="fr-FR" sz="1200" dirty="0"/>
              <a:t> » en </a:t>
            </a:r>
            <a:r>
              <a:rPr lang="fr-FR" sz="1200" dirty="0" err="1"/>
              <a:t>object</a:t>
            </a:r>
            <a:endParaRPr lang="fr-FR" sz="1200" dirty="0"/>
          </a:p>
          <a:p>
            <a:pPr marL="285750" indent="-285750"/>
            <a:r>
              <a:rPr lang="fr-FR" sz="1200" dirty="0"/>
              <a:t>Et le type de la colonne « date » via à la fonction </a:t>
            </a:r>
            <a:r>
              <a:rPr lang="fr-FR" sz="1200" dirty="0" err="1"/>
              <a:t>to_datetime</a:t>
            </a:r>
            <a:endParaRPr lang="fr-FR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38" name="Google Shape;4825;p49">
            <a:extLst>
              <a:ext uri="{FF2B5EF4-FFF2-40B4-BE49-F238E27FC236}">
                <a16:creationId xmlns:a16="http://schemas.microsoft.com/office/drawing/2014/main" id="{F8D61B9B-E52B-47B4-BD66-D82050A1F9C7}"/>
              </a:ext>
            </a:extLst>
          </p:cNvPr>
          <p:cNvGrpSpPr/>
          <p:nvPr/>
        </p:nvGrpSpPr>
        <p:grpSpPr>
          <a:xfrm>
            <a:off x="7252643" y="1652179"/>
            <a:ext cx="305265" cy="371275"/>
            <a:chOff x="611175" y="2326900"/>
            <a:chExt cx="362700" cy="389575"/>
          </a:xfrm>
          <a:solidFill>
            <a:srgbClr val="AA2D21"/>
          </a:solidFill>
        </p:grpSpPr>
        <p:sp>
          <p:nvSpPr>
            <p:cNvPr id="39" name="Google Shape;4826;p49">
              <a:extLst>
                <a:ext uri="{FF2B5EF4-FFF2-40B4-BE49-F238E27FC236}">
                  <a16:creationId xmlns:a16="http://schemas.microsoft.com/office/drawing/2014/main" id="{E5A6E58A-07E9-4603-9D28-997B545DC164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" name="Google Shape;4827;p49">
              <a:extLst>
                <a:ext uri="{FF2B5EF4-FFF2-40B4-BE49-F238E27FC236}">
                  <a16:creationId xmlns:a16="http://schemas.microsoft.com/office/drawing/2014/main" id="{A8BC1FC1-7A77-4BF7-A7A1-7ECAB44EE7B6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" name="Google Shape;4828;p49">
              <a:extLst>
                <a:ext uri="{FF2B5EF4-FFF2-40B4-BE49-F238E27FC236}">
                  <a16:creationId xmlns:a16="http://schemas.microsoft.com/office/drawing/2014/main" id="{C5B0AC38-BCE9-4C80-A107-891B66358A5A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" name="Google Shape;4829;p49">
              <a:extLst>
                <a:ext uri="{FF2B5EF4-FFF2-40B4-BE49-F238E27FC236}">
                  <a16:creationId xmlns:a16="http://schemas.microsoft.com/office/drawing/2014/main" id="{48B704D5-03D8-4978-A9DD-1C134E536756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3" name="Google Shape;4873;p49">
            <a:extLst>
              <a:ext uri="{FF2B5EF4-FFF2-40B4-BE49-F238E27FC236}">
                <a16:creationId xmlns:a16="http://schemas.microsoft.com/office/drawing/2014/main" id="{ABBB711E-831E-4E3F-986A-3D22882BB6CE}"/>
              </a:ext>
            </a:extLst>
          </p:cNvPr>
          <p:cNvGrpSpPr/>
          <p:nvPr/>
        </p:nvGrpSpPr>
        <p:grpSpPr>
          <a:xfrm>
            <a:off x="1502339" y="1652179"/>
            <a:ext cx="233293" cy="344184"/>
            <a:chOff x="6701050" y="2978375"/>
            <a:chExt cx="316300" cy="449425"/>
          </a:xfrm>
          <a:solidFill>
            <a:srgbClr val="AA2D21"/>
          </a:solidFill>
        </p:grpSpPr>
        <p:sp>
          <p:nvSpPr>
            <p:cNvPr id="44" name="Google Shape;4874;p49">
              <a:extLst>
                <a:ext uri="{FF2B5EF4-FFF2-40B4-BE49-F238E27FC236}">
                  <a16:creationId xmlns:a16="http://schemas.microsoft.com/office/drawing/2014/main" id="{81646A1D-F6D6-4FC8-ACD1-0F53E32FE8ED}"/>
                </a:ext>
              </a:extLst>
            </p:cNvPr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" name="Google Shape;4875;p49">
              <a:extLst>
                <a:ext uri="{FF2B5EF4-FFF2-40B4-BE49-F238E27FC236}">
                  <a16:creationId xmlns:a16="http://schemas.microsoft.com/office/drawing/2014/main" id="{D6784AD7-464A-47E9-A98D-EC11F0E74A8C}"/>
                </a:ext>
              </a:extLst>
            </p:cNvPr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" name="Google Shape;4944;p49">
            <a:extLst>
              <a:ext uri="{FF2B5EF4-FFF2-40B4-BE49-F238E27FC236}">
                <a16:creationId xmlns:a16="http://schemas.microsoft.com/office/drawing/2014/main" id="{5B89FFF1-BEE5-4CB7-968E-56C4EEF88FF1}"/>
              </a:ext>
            </a:extLst>
          </p:cNvPr>
          <p:cNvGrpSpPr/>
          <p:nvPr/>
        </p:nvGrpSpPr>
        <p:grpSpPr>
          <a:xfrm>
            <a:off x="4279438" y="1623520"/>
            <a:ext cx="305265" cy="388970"/>
            <a:chOff x="1958100" y="4985350"/>
            <a:chExt cx="365150" cy="465275"/>
          </a:xfrm>
          <a:solidFill>
            <a:srgbClr val="AA2D21"/>
          </a:solidFill>
        </p:grpSpPr>
        <p:sp>
          <p:nvSpPr>
            <p:cNvPr id="47" name="Google Shape;4945;p49">
              <a:extLst>
                <a:ext uri="{FF2B5EF4-FFF2-40B4-BE49-F238E27FC236}">
                  <a16:creationId xmlns:a16="http://schemas.microsoft.com/office/drawing/2014/main" id="{88EEF7DE-BB4C-47E4-9832-8824F9752996}"/>
                </a:ext>
              </a:extLst>
            </p:cNvPr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" name="Google Shape;4946;p49">
              <a:extLst>
                <a:ext uri="{FF2B5EF4-FFF2-40B4-BE49-F238E27FC236}">
                  <a16:creationId xmlns:a16="http://schemas.microsoft.com/office/drawing/2014/main" id="{102FD831-04B9-4C14-9FD3-F48825A9500A}"/>
                </a:ext>
              </a:extLst>
            </p:cNvPr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" name="Google Shape;4947;p49">
              <a:extLst>
                <a:ext uri="{FF2B5EF4-FFF2-40B4-BE49-F238E27FC236}">
                  <a16:creationId xmlns:a16="http://schemas.microsoft.com/office/drawing/2014/main" id="{1F93F7FF-99CB-44FD-991A-AFB2CE75740A}"/>
                </a:ext>
              </a:extLst>
            </p:cNvPr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60192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Gaoler template">
  <a:themeElements>
    <a:clrScheme name="Orange roug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1708</Words>
  <Application>Microsoft Office PowerPoint</Application>
  <PresentationFormat>Affichage à l'écran (16:9)</PresentationFormat>
  <Paragraphs>303</Paragraphs>
  <Slides>43</Slides>
  <Notes>43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2" baseType="lpstr">
      <vt:lpstr>Barlow Light</vt:lpstr>
      <vt:lpstr>Arial</vt:lpstr>
      <vt:lpstr>Barlow</vt:lpstr>
      <vt:lpstr>Raleway Thin</vt:lpstr>
      <vt:lpstr>Barlow SemiBold</vt:lpstr>
      <vt:lpstr>Raleway</vt:lpstr>
      <vt:lpstr>Calibri</vt:lpstr>
      <vt:lpstr>Consolas</vt:lpstr>
      <vt:lpstr>Gaoler template</vt:lpstr>
      <vt:lpstr>ANALYSE  DES VENTES de notre site internet</vt:lpstr>
      <vt:lpstr>HELLO!</vt:lpstr>
      <vt:lpstr>FEUILLE DE ROUTE</vt:lpstr>
      <vt:lpstr>MISE EN CONTEXTE</vt:lpstr>
      <vt:lpstr>Présentation PowerPoint</vt:lpstr>
      <vt:lpstr>OBSERVATION DES DONNEES</vt:lpstr>
      <vt:lpstr>3 fichiers à la loupe</vt:lpstr>
      <vt:lpstr>PREPARATION DES DONNEES</vt:lpstr>
      <vt:lpstr>Les opérations réalisées</vt:lpstr>
      <vt:lpstr>Jointure de nos données</vt:lpstr>
      <vt:lpstr>NOS PRODUITS &amp; NOS CLIENTS</vt:lpstr>
      <vt:lpstr>Nos produits</vt:lpstr>
      <vt:lpstr>Nos gammes de produits</vt:lpstr>
      <vt:lpstr>Nos clients </vt:lpstr>
      <vt:lpstr>Nos clients </vt:lpstr>
      <vt:lpstr>NOTRE CHIFFRE D’AFFAIRES</vt:lpstr>
      <vt:lpstr>11,855,936€</vt:lpstr>
      <vt:lpstr>Évolution du chiffre d’affaires</vt:lpstr>
      <vt:lpstr>Les ventes de nos produits</vt:lpstr>
      <vt:lpstr>Chiffre d’affaires par produit</vt:lpstr>
      <vt:lpstr>Chiffre d’affaires par gamme</vt:lpstr>
      <vt:lpstr>Chiffre d’affaires par client</vt:lpstr>
      <vt:lpstr>Zoom sur nos clients professionnels</vt:lpstr>
      <vt:lpstr>Saisonnalité des ventes des clients professionnels</vt:lpstr>
      <vt:lpstr>Zoom sur nos clients particuliers</vt:lpstr>
      <vt:lpstr>Saisonnalité des ventes des clients particuliers</vt:lpstr>
      <vt:lpstr>ANALYSE DES CORRELATIONS</vt:lpstr>
      <vt:lpstr>STRATEGIE D’APPLICATION DES TESTS</vt:lpstr>
      <vt:lpstr>Corrélation entre sexe des clients et gamme</vt:lpstr>
      <vt:lpstr>Test de Chi-2</vt:lpstr>
      <vt:lpstr>Corrélation entre tranche d’âge et gamme</vt:lpstr>
      <vt:lpstr>Test de Chi-2</vt:lpstr>
      <vt:lpstr>Corrélation entre âge et gamme de produit</vt:lpstr>
      <vt:lpstr>Corrélation entre âge et panier moyen</vt:lpstr>
      <vt:lpstr>Test Pearson et Spearman</vt:lpstr>
      <vt:lpstr>Corrélation entre âge et fréquence d’achat</vt:lpstr>
      <vt:lpstr>Test Shapiro et Spearman</vt:lpstr>
      <vt:lpstr>Corrélation entre âge et total d’achats</vt:lpstr>
      <vt:lpstr>Test Shapiro et Spearman</vt:lpstr>
      <vt:lpstr>Conclusion synthétique</vt:lpstr>
      <vt:lpstr>PISTES  DE TRAVAIL</vt:lpstr>
      <vt:lpstr>Présentation PowerPoint</vt:lpstr>
      <vt:lpstr>MERCI!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 DES VENTES Site internet Lapage</dc:title>
  <dc:creator>Lokman A.</dc:creator>
  <cp:lastModifiedBy>Lokman A.</cp:lastModifiedBy>
  <cp:revision>87</cp:revision>
  <dcterms:modified xsi:type="dcterms:W3CDTF">2023-04-18T08:58:04Z</dcterms:modified>
</cp:coreProperties>
</file>